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7"/>
  </p:notesMasterIdLst>
  <p:handoutMasterIdLst>
    <p:handoutMasterId r:id="rId48"/>
  </p:handoutMasterIdLst>
  <p:sldIdLst>
    <p:sldId id="760" r:id="rId6"/>
    <p:sldId id="713" r:id="rId7"/>
    <p:sldId id="719" r:id="rId8"/>
    <p:sldId id="721" r:id="rId9"/>
    <p:sldId id="722" r:id="rId10"/>
    <p:sldId id="723" r:id="rId11"/>
    <p:sldId id="686" r:id="rId12"/>
    <p:sldId id="687" r:id="rId13"/>
    <p:sldId id="750" r:id="rId14"/>
    <p:sldId id="689" r:id="rId15"/>
    <p:sldId id="690" r:id="rId16"/>
    <p:sldId id="691" r:id="rId17"/>
    <p:sldId id="694" r:id="rId18"/>
    <p:sldId id="695" r:id="rId19"/>
    <p:sldId id="696" r:id="rId20"/>
    <p:sldId id="697" r:id="rId21"/>
    <p:sldId id="698" r:id="rId22"/>
    <p:sldId id="699" r:id="rId23"/>
    <p:sldId id="751" r:id="rId24"/>
    <p:sldId id="693" r:id="rId25"/>
    <p:sldId id="757" r:id="rId26"/>
    <p:sldId id="762" r:id="rId27"/>
    <p:sldId id="716" r:id="rId28"/>
    <p:sldId id="703" r:id="rId29"/>
    <p:sldId id="704" r:id="rId30"/>
    <p:sldId id="705" r:id="rId31"/>
    <p:sldId id="758" r:id="rId32"/>
    <p:sldId id="728" r:id="rId33"/>
    <p:sldId id="706" r:id="rId34"/>
    <p:sldId id="753" r:id="rId35"/>
    <p:sldId id="725" r:id="rId36"/>
    <p:sldId id="724" r:id="rId37"/>
    <p:sldId id="746" r:id="rId38"/>
    <p:sldId id="754" r:id="rId39"/>
    <p:sldId id="759" r:id="rId40"/>
    <p:sldId id="755" r:id="rId41"/>
    <p:sldId id="709" r:id="rId42"/>
    <p:sldId id="756" r:id="rId43"/>
    <p:sldId id="710" r:id="rId44"/>
    <p:sldId id="761" r:id="rId45"/>
    <p:sldId id="74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0"/>
            <p14:sldId id="713"/>
            <p14:sldId id="719"/>
            <p14:sldId id="721"/>
            <p14:sldId id="722"/>
            <p14:sldId id="723"/>
            <p14:sldId id="686"/>
            <p14:sldId id="687"/>
            <p14:sldId id="750"/>
            <p14:sldId id="689"/>
            <p14:sldId id="690"/>
            <p14:sldId id="691"/>
            <p14:sldId id="694"/>
            <p14:sldId id="695"/>
            <p14:sldId id="696"/>
            <p14:sldId id="697"/>
            <p14:sldId id="698"/>
            <p14:sldId id="699"/>
            <p14:sldId id="751"/>
            <p14:sldId id="693"/>
            <p14:sldId id="757"/>
            <p14:sldId id="762"/>
            <p14:sldId id="716"/>
            <p14:sldId id="703"/>
            <p14:sldId id="704"/>
            <p14:sldId id="705"/>
            <p14:sldId id="758"/>
            <p14:sldId id="728"/>
            <p14:sldId id="706"/>
            <p14:sldId id="753"/>
            <p14:sldId id="725"/>
            <p14:sldId id="724"/>
            <p14:sldId id="746"/>
            <p14:sldId id="754"/>
            <p14:sldId id="759"/>
            <p14:sldId id="755"/>
            <p14:sldId id="709"/>
            <p14:sldId id="756"/>
            <p14:sldId id="710"/>
            <p14:sldId id="761"/>
            <p14:sldId id="74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AD6"/>
    <a:srgbClr val="A67FFF"/>
    <a:srgbClr val="FFFF96"/>
    <a:srgbClr val="FFFF00"/>
    <a:srgbClr val="8F64F3"/>
    <a:srgbClr val="966FF3"/>
    <a:srgbClr val="693CD1"/>
    <a:srgbClr val="672BF4"/>
    <a:srgbClr val="0E1F84"/>
    <a:srgbClr val="582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8" autoAdjust="0"/>
    <p:restoredTop sz="94422" autoAdjust="0"/>
  </p:normalViewPr>
  <p:slideViewPr>
    <p:cSldViewPr snapToGrid="0" snapToObjects="1" showGuides="1">
      <p:cViewPr varScale="1">
        <p:scale>
          <a:sx n="121" d="100"/>
          <a:sy n="121" d="100"/>
        </p:scale>
        <p:origin x="1312" y="16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35595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0364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7237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1546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8181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47687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980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0763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1609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85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20041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1348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696509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50875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656686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2546812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54368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011271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728850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651148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287034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9836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612329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49032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75873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57536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3906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216214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69980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87384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873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94955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7386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835055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Guidance:</a:t>
            </a:r>
          </a:p>
          <a:p>
            <a:endParaRPr lang="en-US" baseline="0" dirty="0"/>
          </a:p>
          <a:p>
            <a:r>
              <a:rPr lang="en-US" baseline="0" dirty="0"/>
              <a:t>This is the survey slide. You can use the example as is or you can screenshot your session.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61803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263097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0149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8642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95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88842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229420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3/3/20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3/3/20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3/3/20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3/3/20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3/3/20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3/3/20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3/3/20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hyperlink" Target="https://developers.arcgis.com/arcade/guide/profiles/" TargetMode="External"/><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31.jpg"/><Relationship Id="rId5" Type="http://schemas.openxmlformats.org/officeDocument/2006/relationships/image" Target="../media/image5.png"/><Relationship Id="rId10" Type="http://schemas.openxmlformats.org/officeDocument/2006/relationships/hyperlink" Target="https://developers.arcgis.com/javascript/latest/guide/arcade/" TargetMode="External"/><Relationship Id="rId4" Type="http://schemas.openxmlformats.org/officeDocument/2006/relationships/image" Target="../media/image29.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2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1.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7.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github.com/Esri/arcade-expressions/" TargetMode="External"/><Relationship Id="rId5" Type="http://schemas.openxmlformats.org/officeDocument/2006/relationships/image" Target="../media/image6.png"/><Relationship Id="rId10" Type="http://schemas.openxmlformats.org/officeDocument/2006/relationships/hyperlink" Target="https://www.esri.com/arcgis-blog/?s=#&amp;tag=arcade-expressions" TargetMode="External"/><Relationship Id="rId4" Type="http://schemas.openxmlformats.org/officeDocument/2006/relationships/image" Target="../media/image18.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2.svg"/><Relationship Id="rId2" Type="http://schemas.openxmlformats.org/officeDocument/2006/relationships/notesSlide" Target="../notesSlides/notesSlide40.xml"/><Relationship Id="rId16" Type="http://schemas.openxmlformats.org/officeDocument/2006/relationships/image" Target="../media/image56.tiff"/><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18.png"/><Relationship Id="rId9" Type="http://schemas.openxmlformats.org/officeDocument/2006/relationships/image" Target="../media/image49.png"/><Relationship Id="rId1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diagramData" Target="../diagrams/data2.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D6F4B8-4422-434A-8576-B774E6888E50}"/>
              </a:ext>
            </a:extLst>
          </p:cNvPr>
          <p:cNvGrpSpPr/>
          <p:nvPr/>
        </p:nvGrpSpPr>
        <p:grpSpPr>
          <a:xfrm>
            <a:off x="-7429" y="-16011"/>
            <a:ext cx="12199430" cy="7160257"/>
            <a:chOff x="-7429" y="-16011"/>
            <a:chExt cx="12199430" cy="7160257"/>
          </a:xfrm>
        </p:grpSpPr>
        <p:sp>
          <p:nvSpPr>
            <p:cNvPr id="46" name="gradient background1">
              <a:extLst>
                <a:ext uri="{FF2B5EF4-FFF2-40B4-BE49-F238E27FC236}">
                  <a16:creationId xmlns:a16="http://schemas.microsoft.com/office/drawing/2014/main" id="{4E52E552-52F3-E742-BC03-0CEE208C42E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4" name="Group 3">
              <a:extLst>
                <a:ext uri="{FF2B5EF4-FFF2-40B4-BE49-F238E27FC236}">
                  <a16:creationId xmlns:a16="http://schemas.microsoft.com/office/drawing/2014/main" id="{7DA71C24-86C2-CA48-BF9D-7C9633BB1052}"/>
                </a:ext>
              </a:extLst>
            </p:cNvPr>
            <p:cNvGrpSpPr/>
            <p:nvPr/>
          </p:nvGrpSpPr>
          <p:grpSpPr>
            <a:xfrm>
              <a:off x="-7429" y="4357338"/>
              <a:ext cx="11722403" cy="2786908"/>
              <a:chOff x="-7429" y="4357338"/>
              <a:chExt cx="11722403" cy="2786908"/>
            </a:xfrm>
          </p:grpSpPr>
          <p:pic>
            <p:nvPicPr>
              <p:cNvPr id="47" name="Picture 46">
                <a:extLst>
                  <a:ext uri="{FF2B5EF4-FFF2-40B4-BE49-F238E27FC236}">
                    <a16:creationId xmlns:a16="http://schemas.microsoft.com/office/drawing/2014/main" id="{3E06A5F5-C93B-F64A-B011-B9E559CADB60}"/>
                  </a:ext>
                </a:extLst>
              </p:cNvPr>
              <p:cNvPicPr>
                <a:picLocks noChangeAspect="1"/>
              </p:cNvPicPr>
              <p:nvPr/>
            </p:nvPicPr>
            <p:blipFill>
              <a:blip r:embed="rId7"/>
              <a:stretch>
                <a:fillRect/>
              </a:stretch>
            </p:blipFill>
            <p:spPr>
              <a:xfrm>
                <a:off x="1444663" y="4809453"/>
                <a:ext cx="1886870" cy="2009666"/>
              </a:xfrm>
              <a:prstGeom prst="rect">
                <a:avLst/>
              </a:prstGeom>
            </p:spPr>
          </p:pic>
          <p:grpSp>
            <p:nvGrpSpPr>
              <p:cNvPr id="26" name="Group 25">
                <a:extLst>
                  <a:ext uri="{FF2B5EF4-FFF2-40B4-BE49-F238E27FC236}">
                    <a16:creationId xmlns:a16="http://schemas.microsoft.com/office/drawing/2014/main" id="{C3170EBD-4A41-E845-8BC1-32F48C09CFE1}"/>
                  </a:ext>
                </a:extLst>
              </p:cNvPr>
              <p:cNvGrpSpPr/>
              <p:nvPr/>
            </p:nvGrpSpPr>
            <p:grpSpPr>
              <a:xfrm>
                <a:off x="-7429" y="4357338"/>
                <a:ext cx="11722403" cy="2786908"/>
                <a:chOff x="-7429" y="4357338"/>
                <a:chExt cx="11722403" cy="2786908"/>
              </a:xfrm>
            </p:grpSpPr>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8"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56" name="Picture 55">
                  <a:extLst>
                    <a:ext uri="{FF2B5EF4-FFF2-40B4-BE49-F238E27FC236}">
                      <a16:creationId xmlns:a16="http://schemas.microsoft.com/office/drawing/2014/main" id="{D61701CC-0ABE-D044-B2FE-26116F1E1591}"/>
                    </a:ext>
                  </a:extLst>
                </p:cNvPr>
                <p:cNvPicPr>
                  <a:picLocks noChangeAspect="1"/>
                </p:cNvPicPr>
                <p:nvPr/>
              </p:nvPicPr>
              <p:blipFill>
                <a:blip r:embed="rId9"/>
                <a:stretch>
                  <a:fillRect/>
                </a:stretch>
              </p:blipFill>
              <p:spPr>
                <a:xfrm>
                  <a:off x="1198868" y="5050560"/>
                  <a:ext cx="573845" cy="617680"/>
                </a:xfrm>
                <a:prstGeom prst="rect">
                  <a:avLst/>
                </a:prstGeom>
              </p:spPr>
            </p:pic>
            <p:pic>
              <p:nvPicPr>
                <p:cNvPr id="68" name="Picture 67">
                  <a:extLst>
                    <a:ext uri="{FF2B5EF4-FFF2-40B4-BE49-F238E27FC236}">
                      <a16:creationId xmlns:a16="http://schemas.microsoft.com/office/drawing/2014/main" id="{F1497FF2-8927-5C43-9100-52536ACE775F}"/>
                    </a:ext>
                  </a:extLst>
                </p:cNvPr>
                <p:cNvPicPr>
                  <a:picLocks noChangeAspect="1"/>
                </p:cNvPicPr>
                <p:nvPr/>
              </p:nvPicPr>
              <p:blipFill>
                <a:blip r:embed="rId10"/>
                <a:stretch>
                  <a:fillRect/>
                </a:stretch>
              </p:blipFill>
              <p:spPr>
                <a:xfrm>
                  <a:off x="2903309" y="4800203"/>
                  <a:ext cx="1288751" cy="1393244"/>
                </a:xfrm>
                <a:prstGeom prst="rect">
                  <a:avLst/>
                </a:prstGeom>
              </p:spPr>
            </p:pic>
            <p:pic>
              <p:nvPicPr>
                <p:cNvPr id="71" name="Picture 70">
                  <a:extLst>
                    <a:ext uri="{FF2B5EF4-FFF2-40B4-BE49-F238E27FC236}">
                      <a16:creationId xmlns:a16="http://schemas.microsoft.com/office/drawing/2014/main" id="{468FA90E-4C6F-A240-92EF-F57E0558583E}"/>
                    </a:ext>
                  </a:extLst>
                </p:cNvPr>
                <p:cNvPicPr>
                  <a:picLocks noChangeAspect="1"/>
                </p:cNvPicPr>
                <p:nvPr/>
              </p:nvPicPr>
              <p:blipFill>
                <a:blip r:embed="rId10"/>
                <a:stretch>
                  <a:fillRect/>
                </a:stretch>
              </p:blipFill>
              <p:spPr>
                <a:xfrm>
                  <a:off x="7503295" y="6054170"/>
                  <a:ext cx="695665" cy="752070"/>
                </a:xfrm>
                <a:prstGeom prst="rect">
                  <a:avLst/>
                </a:prstGeom>
              </p:spPr>
            </p:pic>
            <p:pic>
              <p:nvPicPr>
                <p:cNvPr id="84" name="Picture 83">
                  <a:extLst>
                    <a:ext uri="{FF2B5EF4-FFF2-40B4-BE49-F238E27FC236}">
                      <a16:creationId xmlns:a16="http://schemas.microsoft.com/office/drawing/2014/main" id="{83C3CA1A-69DE-E042-8FD8-08694CBAFDF2}"/>
                    </a:ext>
                  </a:extLst>
                </p:cNvPr>
                <p:cNvPicPr>
                  <a:picLocks noChangeAspect="1"/>
                </p:cNvPicPr>
                <p:nvPr/>
              </p:nvPicPr>
              <p:blipFill>
                <a:blip r:embed="rId11"/>
                <a:stretch>
                  <a:fillRect/>
                </a:stretch>
              </p:blipFill>
              <p:spPr>
                <a:xfrm>
                  <a:off x="4235886" y="5799473"/>
                  <a:ext cx="412000" cy="443129"/>
                </a:xfrm>
                <a:prstGeom prst="rect">
                  <a:avLst/>
                </a:prstGeom>
              </p:spPr>
            </p:pic>
            <p:pic>
              <p:nvPicPr>
                <p:cNvPr id="86" name="Picture 85">
                  <a:extLst>
                    <a:ext uri="{FF2B5EF4-FFF2-40B4-BE49-F238E27FC236}">
                      <a16:creationId xmlns:a16="http://schemas.microsoft.com/office/drawing/2014/main" id="{D24137AB-B2C6-D040-9B41-2D99A98A2D02}"/>
                    </a:ext>
                  </a:extLst>
                </p:cNvPr>
                <p:cNvPicPr>
                  <a:picLocks noChangeAspect="1"/>
                </p:cNvPicPr>
                <p:nvPr/>
              </p:nvPicPr>
              <p:blipFill>
                <a:blip r:embed="rId11"/>
                <a:stretch>
                  <a:fillRect/>
                </a:stretch>
              </p:blipFill>
              <p:spPr>
                <a:xfrm>
                  <a:off x="8752434" y="6374353"/>
                  <a:ext cx="337966" cy="363501"/>
                </a:xfrm>
                <a:prstGeom prst="rect">
                  <a:avLst/>
                </a:prstGeom>
              </p:spPr>
            </p:pic>
            <p:pic>
              <p:nvPicPr>
                <p:cNvPr id="87" name="Picture 86">
                  <a:extLst>
                    <a:ext uri="{FF2B5EF4-FFF2-40B4-BE49-F238E27FC236}">
                      <a16:creationId xmlns:a16="http://schemas.microsoft.com/office/drawing/2014/main" id="{1A804BB6-DB23-3745-A1EB-BC19D99C79F2}"/>
                    </a:ext>
                  </a:extLst>
                </p:cNvPr>
                <p:cNvPicPr>
                  <a:picLocks noChangeAspect="1"/>
                </p:cNvPicPr>
                <p:nvPr/>
              </p:nvPicPr>
              <p:blipFill>
                <a:blip r:embed="rId12"/>
                <a:stretch>
                  <a:fillRect/>
                </a:stretch>
              </p:blipFill>
              <p:spPr>
                <a:xfrm>
                  <a:off x="5080218" y="5729028"/>
                  <a:ext cx="903555" cy="977617"/>
                </a:xfrm>
                <a:prstGeom prst="rect">
                  <a:avLst/>
                </a:prstGeom>
              </p:spPr>
            </p:pic>
            <p:pic>
              <p:nvPicPr>
                <p:cNvPr id="88" name="Picture 87">
                  <a:extLst>
                    <a:ext uri="{FF2B5EF4-FFF2-40B4-BE49-F238E27FC236}">
                      <a16:creationId xmlns:a16="http://schemas.microsoft.com/office/drawing/2014/main" id="{0C57FE4E-CDE2-F247-B369-076DB771E45A}"/>
                    </a:ext>
                  </a:extLst>
                </p:cNvPr>
                <p:cNvPicPr>
                  <a:picLocks noChangeAspect="1"/>
                </p:cNvPicPr>
                <p:nvPr/>
              </p:nvPicPr>
              <p:blipFill>
                <a:blip r:embed="rId13"/>
                <a:stretch>
                  <a:fillRect/>
                </a:stretch>
              </p:blipFill>
              <p:spPr>
                <a:xfrm>
                  <a:off x="7063593" y="6492592"/>
                  <a:ext cx="444500" cy="479310"/>
                </a:xfrm>
                <a:prstGeom prst="rect">
                  <a:avLst/>
                </a:prstGeom>
              </p:spPr>
            </p:pic>
            <p:pic>
              <p:nvPicPr>
                <p:cNvPr id="90" name="Picture 89">
                  <a:extLst>
                    <a:ext uri="{FF2B5EF4-FFF2-40B4-BE49-F238E27FC236}">
                      <a16:creationId xmlns:a16="http://schemas.microsoft.com/office/drawing/2014/main" id="{0D53F095-1506-E34E-AE98-AA642EE1CDEE}"/>
                    </a:ext>
                  </a:extLst>
                </p:cNvPr>
                <p:cNvPicPr>
                  <a:picLocks noChangeAspect="1"/>
                </p:cNvPicPr>
                <p:nvPr/>
              </p:nvPicPr>
              <p:blipFill>
                <a:blip r:embed="rId12"/>
                <a:stretch>
                  <a:fillRect/>
                </a:stretch>
              </p:blipFill>
              <p:spPr>
                <a:xfrm>
                  <a:off x="352729" y="5504904"/>
                  <a:ext cx="350125" cy="378824"/>
                </a:xfrm>
                <a:prstGeom prst="rect">
                  <a:avLst/>
                </a:prstGeom>
              </p:spPr>
            </p:pic>
            <p:pic>
              <p:nvPicPr>
                <p:cNvPr id="91" name="Picture 90">
                  <a:extLst>
                    <a:ext uri="{FF2B5EF4-FFF2-40B4-BE49-F238E27FC236}">
                      <a16:creationId xmlns:a16="http://schemas.microsoft.com/office/drawing/2014/main" id="{23A188DE-3C70-8440-8AD4-E1D403C0ECDA}"/>
                    </a:ext>
                  </a:extLst>
                </p:cNvPr>
                <p:cNvPicPr>
                  <a:picLocks noChangeAspect="1"/>
                </p:cNvPicPr>
                <p:nvPr/>
              </p:nvPicPr>
              <p:blipFill>
                <a:blip r:embed="rId14"/>
                <a:stretch>
                  <a:fillRect/>
                </a:stretch>
              </p:blipFill>
              <p:spPr>
                <a:xfrm>
                  <a:off x="6151844" y="5600156"/>
                  <a:ext cx="576672" cy="617680"/>
                </a:xfrm>
                <a:prstGeom prst="rect">
                  <a:avLst/>
                </a:prstGeom>
              </p:spPr>
            </p:pic>
            <p:pic>
              <p:nvPicPr>
                <p:cNvPr id="45" name="Picture 44">
                  <a:extLst>
                    <a:ext uri="{FF2B5EF4-FFF2-40B4-BE49-F238E27FC236}">
                      <a16:creationId xmlns:a16="http://schemas.microsoft.com/office/drawing/2014/main" id="{FAE07FE7-B57E-8A4D-B703-C491B612A085}"/>
                    </a:ext>
                  </a:extLst>
                </p:cNvPr>
                <p:cNvPicPr>
                  <a:picLocks noChangeAspect="1"/>
                </p:cNvPicPr>
                <p:nvPr/>
              </p:nvPicPr>
              <p:blipFill>
                <a:blip r:embed="rId11"/>
                <a:stretch>
                  <a:fillRect/>
                </a:stretch>
              </p:blipFill>
              <p:spPr>
                <a:xfrm>
                  <a:off x="488576" y="5905243"/>
                  <a:ext cx="1151965" cy="1239003"/>
                </a:xfrm>
                <a:prstGeom prst="rect">
                  <a:avLst/>
                </a:prstGeom>
              </p:spPr>
            </p:pic>
          </p:grpSp>
        </p:grpSp>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15"/>
          <a:stretch>
            <a:fillRect/>
          </a:stretch>
        </p:blipFill>
        <p:spPr>
          <a:xfrm>
            <a:off x="764343" y="564779"/>
            <a:ext cx="2120900" cy="660400"/>
          </a:xfrm>
          <a:prstGeom prst="rect">
            <a:avLst/>
          </a:prstGeom>
        </p:spPr>
      </p:pic>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4148579" cy="20153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DEVELOPER SUMMIT  |  Palm Springs, CA</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861247"/>
          </a:xfrm>
        </p:spPr>
        <p:txBody>
          <a:bodyPr/>
          <a:lstStyle/>
          <a:p>
            <a:pPr algn="l"/>
            <a:r>
              <a:rPr lang="en-US" dirty="0">
                <a:solidFill>
                  <a:srgbClr val="FDEBD7"/>
                </a:solidFill>
              </a:rPr>
              <a:t>Kristian Ekenes &amp; </a:t>
            </a:r>
            <a:r>
              <a:rPr lang="en-US" dirty="0" err="1">
                <a:solidFill>
                  <a:srgbClr val="FDEBD7"/>
                </a:solidFill>
              </a:rPr>
              <a:t>MohanRaj</a:t>
            </a:r>
            <a:r>
              <a:rPr lang="en-US" dirty="0">
                <a:solidFill>
                  <a:srgbClr val="FDEBD7"/>
                </a:solidFill>
              </a:rPr>
              <a:t> </a:t>
            </a:r>
            <a:r>
              <a:rPr lang="en-US" dirty="0" err="1">
                <a:solidFill>
                  <a:srgbClr val="FDEBD7"/>
                </a:solidFill>
              </a:rPr>
              <a:t>Balumuri</a:t>
            </a:r>
            <a:endParaRPr lang="en-US" dirty="0">
              <a:solidFill>
                <a:srgbClr val="FDEBD7"/>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0720149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BA3D19-2C07-B949-A0B4-492138D36576}"/>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D407140-81AF-6640-827E-726FB06661B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47C96816-8962-2B44-85AA-F9CB7A7B6BDB}"/>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734DDB3B-0992-FF49-B48C-6F32F47835B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D0A48F9F-7539-1745-A6FC-55F0EE67274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BE8A418-0486-3240-A379-8AB9BC3404A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90F4DB2A-8EAA-1741-9454-87A3C11EBC1F}"/>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DA74981A-D64E-F049-B265-AD2B9D23DBE1}"/>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531FAC03-9A39-9449-AE12-6162F57D97A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34E19422-E65F-3540-8D73-CF95455040E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2C09938-EBC9-8A4E-9672-93F6E0CCDB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9D617BC-9BDE-7D42-9545-4797D2854FF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4A2DBC17-0CA9-3A41-B69C-101320B459E1}"/>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7F49D54D-68B5-FF41-818B-84F29C1C1CC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6616253-BC2B-2346-95D3-A05C590946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83F4EA5B-855C-E547-85A3-A40B89E809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366D9A14-B91C-274F-B96D-3D459C59F488}"/>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CB7649E5-04D3-A14A-846F-223F830FE0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12F0FE6E-6254-4747-B100-23C3D2ED1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3C673BDC-D50B-2A4B-BCE3-BA3970C240A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36169D37-C137-144B-8600-14D718AF7D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CFF77D46-552E-FA4B-927C-E57C89AEE6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A04A2E5-0118-6F48-B8DE-DC3E546843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FDF8C16-6939-874A-B6A1-648DC3B4872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191170934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6D4C0E7-2CB3-4F4D-8D50-F964F95EC70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B98ACD57-713D-2845-9547-0C26432B5C5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9F5B5BFA-9AEE-BE45-B69C-1D1A8581DD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E4F0999F-EC98-714C-A872-F6716669A384}"/>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1E581B1E-041A-E947-BBCB-CFF25A03289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987F52BA-8C65-1D45-816E-81A0BADE1F9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93CFCCCA-92D1-DC42-A8E0-727D8D0FF5A3}"/>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277DF53-87D8-3045-82E1-276AEB71DB6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05CCE7CC-D458-C244-AC20-36D2B85DB327}"/>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16148FC-9EAB-9843-86C7-99733E9059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4C17AA5-BA7B-5446-A3E9-969C3B84CC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FA4E3990-A12F-C048-9C1C-4A38F875433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749F6A1D-036F-1445-AF34-5DAF5E57BC6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E7E98C5-48B6-7C42-A7DF-7FDD3A4584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E5277F0-36A6-B843-9922-17770FDDB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C74FECA4-0964-2647-B11E-F39F029A21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EF74339-38B2-3B47-BAE3-D224C390781B}"/>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733FE56-AE2F-A44F-B416-D5B3FD7AC2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1C5F6ED-1E63-E54A-A75E-C25A0C2196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178BD6B-4613-0B44-92CC-F8837D16701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F19796EB-4848-FD45-AF27-740ACDC785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DB43522-1E27-2E4C-9117-98F565838E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CBAF84A0-5C73-2845-AE99-5C7876A3EEE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C4E897A8-C3C1-7242-86B3-74C002AC9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405645164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9B2BFA2-DE6E-144F-B653-00DAFDEC097E}"/>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883E703E-2E92-E542-B60A-6D32AF0CC01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815F2B8E-3EAB-8349-9CB7-24E97434AEC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5673B63-3A6C-C447-BC15-8F5CE708952F}"/>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D38C726-93A7-084E-AB9C-AE2FC72F799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8093594C-7705-6B44-91D9-33B043685F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B2729ADA-6E58-9B43-85D4-6A062C52C6BD}"/>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B7EAE2AF-24E7-F549-8999-E70A04C789D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25DDD2F-CEED-C148-8E82-D374580B514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A1AF1A5E-EC22-0C4D-ABBF-4ED7AE68A2D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E9585B1-FDE2-CA47-B6BF-6E6EFD2C46B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3272E12D-900D-3245-B753-0BB57B2FB3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DBB5FA81-27B4-6043-93EE-5116B17FC24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394BB1D-13ED-2B43-90DC-C25CE5BD25B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FE4718B-61BD-0447-A1B8-6012C06797A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6BED2CA-4F0F-4146-BC96-862EADBAEB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DC1C2B6-DE3F-3244-8D04-E7CEF85515E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5B92AC15-75F0-5F44-BBAE-8469C994EE0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8D288BE-F45E-854B-A811-89DCC9FC1A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32A3B6FE-E7CE-F44E-BCF3-BC776CE02333}"/>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008D4A9-BBE3-CF4C-B584-6B85D453C1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206A067-3511-9D49-88FA-68C6D807E4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44EDA0F6-FF3C-EA4A-A180-855D7629A2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A8E137C3-0C2F-3149-9DF7-920B34F46E3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1152974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11715F6-08E4-D541-97E1-B6E67B3C4B3D}"/>
              </a:ext>
            </a:extLst>
          </p:cNvPr>
          <p:cNvGrpSpPr/>
          <p:nvPr/>
        </p:nvGrpSpPr>
        <p:grpSpPr>
          <a:xfrm>
            <a:off x="-7429" y="0"/>
            <a:ext cx="12206856" cy="6885432"/>
            <a:chOff x="-7429" y="0"/>
            <a:chExt cx="12206856" cy="6885432"/>
          </a:xfrm>
        </p:grpSpPr>
        <p:sp>
          <p:nvSpPr>
            <p:cNvPr id="41" name="shading (lower right)">
              <a:extLst>
                <a:ext uri="{FF2B5EF4-FFF2-40B4-BE49-F238E27FC236}">
                  <a16:creationId xmlns:a16="http://schemas.microsoft.com/office/drawing/2014/main" id="{BE9303EC-E4D7-7544-B4ED-AC7950B112A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2" name="Group 41">
              <a:extLst>
                <a:ext uri="{FF2B5EF4-FFF2-40B4-BE49-F238E27FC236}">
                  <a16:creationId xmlns:a16="http://schemas.microsoft.com/office/drawing/2014/main" id="{4107E244-2BFC-6544-B37B-5C4BD1531458}"/>
                </a:ext>
              </a:extLst>
            </p:cNvPr>
            <p:cNvGrpSpPr/>
            <p:nvPr/>
          </p:nvGrpSpPr>
          <p:grpSpPr>
            <a:xfrm>
              <a:off x="0" y="0"/>
              <a:ext cx="12192000" cy="6858000"/>
              <a:chOff x="0" y="0"/>
              <a:chExt cx="12192000" cy="6858000"/>
            </a:xfrm>
          </p:grpSpPr>
          <p:grpSp>
            <p:nvGrpSpPr>
              <p:cNvPr id="44" name="Group 43" hidden="1">
                <a:extLst>
                  <a:ext uri="{FF2B5EF4-FFF2-40B4-BE49-F238E27FC236}">
                    <a16:creationId xmlns:a16="http://schemas.microsoft.com/office/drawing/2014/main" id="{8F91012E-7938-8149-AC22-C624943C3830}"/>
                  </a:ext>
                </a:extLst>
              </p:cNvPr>
              <p:cNvGrpSpPr/>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00B8DC72-1A5D-A14A-AFEB-88B458721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31E22E1A-49B0-9B47-A526-E883DE9B39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5" name="Group 44">
                <a:extLst>
                  <a:ext uri="{FF2B5EF4-FFF2-40B4-BE49-F238E27FC236}">
                    <a16:creationId xmlns:a16="http://schemas.microsoft.com/office/drawing/2014/main" id="{6D77F8A3-98E5-C94E-98FB-474E9984F767}"/>
                  </a:ext>
                </a:extLst>
              </p:cNvPr>
              <p:cNvGrpSpPr/>
              <p:nvPr/>
            </p:nvGrpSpPr>
            <p:grpSpPr>
              <a:xfrm>
                <a:off x="208303" y="146055"/>
                <a:ext cx="11731071" cy="6595922"/>
                <a:chOff x="208303" y="146055"/>
                <a:chExt cx="11731071" cy="6595922"/>
              </a:xfrm>
            </p:grpSpPr>
            <p:grpSp>
              <p:nvGrpSpPr>
                <p:cNvPr id="46" name="Group 45">
                  <a:extLst>
                    <a:ext uri="{FF2B5EF4-FFF2-40B4-BE49-F238E27FC236}">
                      <a16:creationId xmlns:a16="http://schemas.microsoft.com/office/drawing/2014/main" id="{6EFC041B-94DA-AC45-B502-93FDEB64A991}"/>
                    </a:ext>
                  </a:extLst>
                </p:cNvPr>
                <p:cNvGrpSpPr/>
                <p:nvPr/>
              </p:nvGrpSpPr>
              <p:grpSpPr>
                <a:xfrm>
                  <a:off x="11604987" y="146055"/>
                  <a:ext cx="334387" cy="435843"/>
                  <a:chOff x="11604987" y="146055"/>
                  <a:chExt cx="334387" cy="435843"/>
                </a:xfrm>
              </p:grpSpPr>
              <p:grpSp>
                <p:nvGrpSpPr>
                  <p:cNvPr id="54" name="Group 53">
                    <a:extLst>
                      <a:ext uri="{FF2B5EF4-FFF2-40B4-BE49-F238E27FC236}">
                        <a16:creationId xmlns:a16="http://schemas.microsoft.com/office/drawing/2014/main" id="{5E6C7665-1836-774C-ACEC-38A24E49A829}"/>
                      </a:ext>
                    </a:extLst>
                  </p:cNvPr>
                  <p:cNvGrpSpPr>
                    <a:grpSpLocks noChangeAspect="1"/>
                  </p:cNvGrpSpPr>
                  <p:nvPr/>
                </p:nvGrpSpPr>
                <p:grpSpPr>
                  <a:xfrm>
                    <a:off x="11770125" y="399018"/>
                    <a:ext cx="169249" cy="182880"/>
                    <a:chOff x="7310041" y="760941"/>
                    <a:chExt cx="1043386" cy="1127422"/>
                  </a:xfrm>
                </p:grpSpPr>
                <p:sp>
                  <p:nvSpPr>
                    <p:cNvPr id="59" name="Freeform 58">
                      <a:extLst>
                        <a:ext uri="{FF2B5EF4-FFF2-40B4-BE49-F238E27FC236}">
                          <a16:creationId xmlns:a16="http://schemas.microsoft.com/office/drawing/2014/main" id="{8E91543B-5CEA-624D-8A90-F39DFCE11C4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8A518D6D-BFB3-F644-B521-4580CB604C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1" name="Rectangle 60">
                      <a:extLst>
                        <a:ext uri="{FF2B5EF4-FFF2-40B4-BE49-F238E27FC236}">
                          <a16:creationId xmlns:a16="http://schemas.microsoft.com/office/drawing/2014/main" id="{EAF6BCAD-DA84-AC4E-8E5F-4F36F86D0D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5" name="Group 54">
                    <a:extLst>
                      <a:ext uri="{FF2B5EF4-FFF2-40B4-BE49-F238E27FC236}">
                        <a16:creationId xmlns:a16="http://schemas.microsoft.com/office/drawing/2014/main" id="{0FC6CF8E-EA3B-0640-BA83-D6B738FD97BB}"/>
                      </a:ext>
                    </a:extLst>
                  </p:cNvPr>
                  <p:cNvGrpSpPr>
                    <a:grpSpLocks noChangeAspect="1"/>
                  </p:cNvGrpSpPr>
                  <p:nvPr/>
                </p:nvGrpSpPr>
                <p:grpSpPr>
                  <a:xfrm>
                    <a:off x="11604987" y="146055"/>
                    <a:ext cx="73152" cy="73152"/>
                    <a:chOff x="7310041" y="760941"/>
                    <a:chExt cx="1043386" cy="1127422"/>
                  </a:xfrm>
                </p:grpSpPr>
                <p:sp>
                  <p:nvSpPr>
                    <p:cNvPr id="56" name="Freeform 55">
                      <a:extLst>
                        <a:ext uri="{FF2B5EF4-FFF2-40B4-BE49-F238E27FC236}">
                          <a16:creationId xmlns:a16="http://schemas.microsoft.com/office/drawing/2014/main" id="{F988A391-22A7-D846-A5A8-1C5283A4BA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916FCC1-5650-4449-911B-3421F1FF2C7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D6FEBB4A-8CBF-9648-98E1-1F8DF738F49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7" name="Group 46">
                  <a:extLst>
                    <a:ext uri="{FF2B5EF4-FFF2-40B4-BE49-F238E27FC236}">
                      <a16:creationId xmlns:a16="http://schemas.microsoft.com/office/drawing/2014/main" id="{28A59917-7342-DB45-8565-7798D0BEC001}"/>
                    </a:ext>
                  </a:extLst>
                </p:cNvPr>
                <p:cNvGrpSpPr/>
                <p:nvPr/>
              </p:nvGrpSpPr>
              <p:grpSpPr>
                <a:xfrm>
                  <a:off x="208303" y="5787704"/>
                  <a:ext cx="437544" cy="389381"/>
                  <a:chOff x="9178262" y="1315181"/>
                  <a:chExt cx="437544" cy="389381"/>
                </a:xfrm>
              </p:grpSpPr>
              <p:pic>
                <p:nvPicPr>
                  <p:cNvPr id="52" name="Picture 51">
                    <a:extLst>
                      <a:ext uri="{FF2B5EF4-FFF2-40B4-BE49-F238E27FC236}">
                        <a16:creationId xmlns:a16="http://schemas.microsoft.com/office/drawing/2014/main" id="{A81E3BCF-5B56-624C-98BB-8D8399B84E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3" name="Picture 52">
                    <a:extLst>
                      <a:ext uri="{FF2B5EF4-FFF2-40B4-BE49-F238E27FC236}">
                        <a16:creationId xmlns:a16="http://schemas.microsoft.com/office/drawing/2014/main" id="{1B833646-EBA9-9947-A40B-94D3A4EC435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8" name="Group 47">
                  <a:extLst>
                    <a:ext uri="{FF2B5EF4-FFF2-40B4-BE49-F238E27FC236}">
                      <a16:creationId xmlns:a16="http://schemas.microsoft.com/office/drawing/2014/main" id="{11CB7B1F-9BC5-6C4B-97E6-BDE5CC75AA76}"/>
                    </a:ext>
                  </a:extLst>
                </p:cNvPr>
                <p:cNvGrpSpPr/>
                <p:nvPr/>
              </p:nvGrpSpPr>
              <p:grpSpPr>
                <a:xfrm>
                  <a:off x="250899" y="6421937"/>
                  <a:ext cx="669934" cy="274320"/>
                  <a:chOff x="9445759" y="1430242"/>
                  <a:chExt cx="669934" cy="274320"/>
                </a:xfrm>
              </p:grpSpPr>
              <p:pic>
                <p:nvPicPr>
                  <p:cNvPr id="50" name="Picture 49">
                    <a:extLst>
                      <a:ext uri="{FF2B5EF4-FFF2-40B4-BE49-F238E27FC236}">
                        <a16:creationId xmlns:a16="http://schemas.microsoft.com/office/drawing/2014/main" id="{7A78D15A-1CBD-F74E-A242-B84AF22C29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6C1815E0-7F11-0D41-BCA1-CB9BE696F5E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9" name="Picture 48">
                  <a:extLst>
                    <a:ext uri="{FF2B5EF4-FFF2-40B4-BE49-F238E27FC236}">
                      <a16:creationId xmlns:a16="http://schemas.microsoft.com/office/drawing/2014/main" id="{E32B2026-B6EF-3547-8736-9787DDB6DB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3" name="Picture 42">
              <a:extLst>
                <a:ext uri="{FF2B5EF4-FFF2-40B4-BE49-F238E27FC236}">
                  <a16:creationId xmlns:a16="http://schemas.microsoft.com/office/drawing/2014/main" id="{4BBD8A39-89F3-6F41-890E-531601F208F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6155572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621C607-3310-3B46-AF45-EA8305B8A554}"/>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309A59BE-25AB-C042-A839-C19C077BADC3}"/>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EE2038B-FA4D-584E-ADE5-3BF76B14BB18}"/>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B3BC9E21-6395-7749-8E4E-E286034B3296}"/>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43550C-AD73-284D-A3E7-7DB76A4BC27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BB771B61-B018-F24A-80EC-B7D4D521590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49AFC9B-28AD-8E45-BB2A-E2F1EAE972F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C9424D81-C069-4E46-AAE5-AA296B3BD16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63B6FD3-A056-1840-80B5-FBAB42E5BEB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83C158CD-E1FF-B24D-949C-7E76B24B99C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157EE1C-BE0E-F04A-BF29-3E7D0805D27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5911A597-98BD-EF45-A6EA-5E1BC2F600E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F59291BC-A0D0-2E4E-A790-EC52C8ED4F3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EE0FEDC9-BBB2-B14A-9339-89204A62F2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B2119A9-7EA2-5845-A235-037AC0DBA1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03B05E6-4648-D542-A571-796B35F7B8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3623C7A-0EC6-844F-ADF5-F7FA0A3FFCDC}"/>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2298A753-97DC-7542-AB9E-E121F1FDA6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BCB8616-64A4-BF4D-8070-169BEB9687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A260D41B-692F-A944-B72D-DC9AECB64F6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372DA1C8-07B8-334B-9E4B-BDEEF8AAE9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9AD6648A-236D-614C-997D-B8B446EAEB0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0149404-2613-F04E-A6DA-18F19B0AF6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EBB6368-6741-7444-8C4B-8F6374D1BD8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55766718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051C49B-8ACE-BD44-B0FB-B8EB7F40B345}"/>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5F5BD9DC-43E9-464C-A188-06C52A287E34}"/>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F9BE625-7723-AA4A-9D95-C37D5DF91182}"/>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6114D75-AC97-174E-B1CF-ED209D8B73B7}"/>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F0FD2A98-F61F-574C-9CA4-06D5E61BB73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73A41DD7-4D52-5140-A149-9E9F2113E8E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07084FFF-C8FE-CE49-9C4E-F410A0D0E1E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1DA3079C-CC31-8149-AB22-941E85E95BC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B5C9888-99A8-1E41-871A-BD552D3C3A3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F58786DF-F550-5F43-B8C5-21E1A8F628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B00C01D2-162F-B94A-A2AD-F5C6FC6B68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3A165D6-2E49-934E-871F-3E188739682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4A6CCB01-CDD2-6D4D-93DD-286021D7B13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027FBF9-4848-5A4E-86CC-64D88CE54B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5B9090C1-8A9A-8748-89B8-D2B9793C0B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EADBD23-3F5B-B543-8FD5-DBAE5490A36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F8817ED-9717-AE45-8628-7EAFC0C5250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29D66DA-44B3-6746-8C1C-7CB331CB8F5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D4886E0-0FF7-434A-94A9-C17E5D4C39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BCF0AF4-8E6C-CD4D-B04E-892099288BA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4F618BBF-3812-FD4E-B929-1EE22316B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0BE1DBD-B59E-2643-A4E7-58087238010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DFB55C60-75B0-F649-BADC-AE52A1A4E6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285677C-2859-004A-95DE-ECF3E538148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24458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3A6E72A-7F31-8346-BB2A-CEBB6366960C}"/>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979B7739-8D96-1847-8B49-F71DFDB38FF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223993F4-DED8-4A4E-B9EC-35743C098604}"/>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AFA0264-D4CE-1141-88D4-11EF81655EE5}"/>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A523F04D-D272-8B4B-8BDB-312292355D5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645BC400-BDB3-9546-B4C8-20CD8EE40F7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502E95A9-08EF-5C40-9F4E-176EACF8E940}"/>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E29DFD10-AFD3-1343-9A5D-69E5CC404E43}"/>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76509053-B661-2344-AB0A-E1518AB19AC8}"/>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57D80CBA-ACAA-2247-9E93-882FB75720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DA9B384-7E5D-BB40-8781-6E1050C9BDE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88267FE-B922-B74F-949A-1315A181EB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EBAF08E2-131B-AA4D-BE09-EB16DEC9489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F3BF403-317C-A44E-B32D-DFB9875D3EA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928BF6E3-B024-BD41-B018-F09B90A1BC0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57AAE637-6982-F44B-81E8-1D5D34C3B2C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378F073C-5920-4D49-AC74-96E9DC858A61}"/>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80674B4-BD7E-F049-B94B-34810C1884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3555317-B698-6C4A-951A-C801E359F0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957CC02-A1CD-9F41-9B36-A8241886F32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F025886-0A26-3947-80A1-AAAA5146D0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7D6B3D9-1978-FD43-8CCB-F5A9CF90843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855D5C8-4BD7-1A44-B74F-A58C289AD9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3EE5FE9-8638-5143-AA49-4A21F2E3B11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3811919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C9BC34B-99D1-7948-87E7-AB391334C582}"/>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6211C412-4B9F-724B-8BC0-8396704D7B3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1BF32EDD-7A85-3F45-95F3-1D9464FB68D9}"/>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32E4FF9-42E1-BC40-8399-B88DECBA7EFA}"/>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DB985F0A-1A6A-344F-AE69-6B42CCC5C31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4BD329FB-B2D1-2445-8E1B-13B9E2C374B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D0ACC092-1E31-CE4A-9ED0-5D73E7D9A23C}"/>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30C1BAD3-E143-624A-95AF-B82197534B9F}"/>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A561B49-F098-4542-BC3F-EECF38E97AF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82B3BFD-3426-3647-86B9-8881B37EE1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051F15E1-592D-1944-B62A-D0691F69BE1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C7DE89E1-D267-4D4D-A6EA-B53F6CD423A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2C92E7AB-C694-B342-8620-AB63D762CC10}"/>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958FE8C-0676-9B46-A063-C1FBC54C201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5BA0AAA-CEB4-094A-BED7-FCDF9466EA7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987A2DE-F04C-304E-8B0F-FFBEB9E2DD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035B8D4-186D-4843-9BB2-0DECB6D3884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A6A4363-C17B-1E45-8E53-00354E5D98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137C379-C72F-D246-A846-D35205B09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7742D79-D1D7-284B-BE0C-6B0AA004BDEB}"/>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17C0566-76E5-324D-9549-72E7847009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25F4AE3-F84F-0A4A-89DA-0F62A635B8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F6E55806-5529-AC49-B59D-13E2BCDDC3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387543B-630E-BC48-BF4C-4B757B0209A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66453838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C43997E-7F91-0A48-95A0-A7291D6E78AB}"/>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B5629F2-B2D4-C741-A6AD-9654B3F53F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E12A537A-35FB-CA4E-9690-7007383CF11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184FC85-5F4A-354E-A85E-EA2B855CC8FE}"/>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B53C3002-997A-A348-9DEA-C505F89F7B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5764CE8F-8C77-F94E-8055-9816D277F60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36B81E22-E8F7-D541-A53C-C600F5F1BE1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7D0A3FF7-D2A4-6643-A23F-BA2A8CC8D8F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1356362-9B5C-A446-88D1-816B49047D1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CEF73F5-7988-8D4D-8EF0-128C719998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A5F7D40-8D28-F443-AF7F-7767163EB9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60591232-14FD-964A-BF6D-8B1B848F76D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34FC83CE-3C2D-B04F-9A77-D90EE85B482C}"/>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1A20C63-7625-1D4B-B577-696D642DD4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F3F762F9-D26C-8C46-B3EE-0BE1FF044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F76B07F-1C2D-9E42-863E-9FD86CF3BF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27F716D-65E8-1E42-8CCA-7305548BA26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5106ED7-5E80-9A4C-A6EA-6E8EDE1859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84E35B4-855B-824A-A38A-6EE32512EE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7D5B8FA-0867-B948-9401-C3C4B5D87F9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3CFAECD-6FF4-9C43-A5CB-8CA438D21E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525FB5-8ED9-D543-9BB9-F4738849679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AC43593C-FED6-3C44-AA6D-2495C31424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8164AA50-E36F-8C41-AEA5-F9F7807DD6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3771790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285587-846F-9B42-A0ED-234F29868455}"/>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BF10C267-5882-AC4E-ACF1-DCCD00BE5DF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F20B6549-AEA8-9040-931D-FB7FE786723F}"/>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3E7B0A35-7386-A949-BC99-67A7CBFDDE5E}"/>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113538BB-7153-154A-BC0D-B4714AE251BB}"/>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D2E93AB3-29DC-0048-89B4-C82B87046649}"/>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E60BDE0-D789-6741-802E-62031CB63E52}"/>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8C2E36CC-2E92-284A-A763-B04F693F7F3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4B382EDB-73F8-4A4C-8192-A3C1E07617C0}"/>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257F5E2B-C3A6-8D46-9404-8900B76FF75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1426E54-5D34-8540-A477-CBBB17B1DF6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982B71FA-61A8-7947-81D0-0D09ED72B5E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355DA39C-1EF8-0447-9BF4-E1479DA08E0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74553717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0A72B5-3EBD-A14E-9F0D-73B9BF518D21}"/>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2D0FF675-55B5-7E4B-A321-F86802CE23E6}"/>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4C06F9E7-C685-3C4E-AA3A-9B83B798BEC1}"/>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1D57212-C09B-2742-94D7-646FB6B573D8}"/>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C4592A15-55C5-8147-BD01-61E127F5372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1ADFCAEE-C7E9-8A42-991A-4E39FB6A0A2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3098D4E4-55D4-A54F-A877-654CAE90ED0E}"/>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F7459BA3-12A6-CD46-B576-36E84F486E1F}"/>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B25D222A-86D4-354D-87D5-681C3F48999E}"/>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8E667694-BF5A-854E-A42D-BF5DCE9E58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C2F81FBF-1031-8942-AF24-FD3C73F31C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CA778B4-FD58-964C-A9DC-8E8FF14A70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DC70339-D24A-CB49-ADAE-911FC7DC1D26}"/>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C1570944-0D8F-CF48-98AF-9702CBEA22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417A9DB-6A96-9E4F-B64F-D1B150382BC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EE265F3-840C-0346-A823-024EFA1A2A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104D40C9-E2F4-A741-87CA-B32DE535ADF0}"/>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9C0D09E6-F16A-5B4E-9EC7-04989FD394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15844CD6-BEC9-E243-985B-6FD8FCE091E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58175F58-D662-C246-96C7-8B27F17D1353}"/>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9961AE33-9654-FC4F-8629-18B740CF94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10260DF6-5344-EC4D-A3AB-20ADD4D48DC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C31E2FA5-E658-424A-BF70-6877CBE54B7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12611B0-66E7-3F4F-BD7C-67DE3914095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191919633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Arcade Profiles</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012725"/>
            <a:ext cx="1724022"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78321" y="3005715"/>
            <a:ext cx="2044287"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83" name="Title 1">
            <a:extLst>
              <a:ext uri="{FF2B5EF4-FFF2-40B4-BE49-F238E27FC236}">
                <a16:creationId xmlns:a16="http://schemas.microsoft.com/office/drawing/2014/main" id="{7E251516-B3D8-2C4A-8022-82DCCEAEEC78}"/>
              </a:ext>
            </a:extLst>
          </p:cNvPr>
          <p:cNvSpPr txBox="1">
            <a:spLocks/>
          </p:cNvSpPr>
          <p:nvPr/>
        </p:nvSpPr>
        <p:spPr>
          <a:xfrm>
            <a:off x="560823" y="5239995"/>
            <a:ext cx="108264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000" b="0" dirty="0">
                <a:hlinkClick r:id="rId8"/>
              </a:rPr>
              <a:t>Arcade Profile documentation</a:t>
            </a:r>
            <a:endParaRPr lang="en-US" sz="2000" b="0" dirty="0"/>
          </a:p>
        </p:txBody>
      </p:sp>
    </p:spTree>
    <p:extLst>
      <p:ext uri="{BB962C8B-B14F-4D97-AF65-F5344CB8AC3E}">
        <p14:creationId xmlns:p14="http://schemas.microsoft.com/office/powerpoint/2010/main" val="101763799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98A7FE-A0D5-2245-8D97-6E14C3FE28D7}"/>
              </a:ext>
            </a:extLst>
          </p:cNvPr>
          <p:cNvGrpSpPr/>
          <p:nvPr/>
        </p:nvGrpSpPr>
        <p:grpSpPr>
          <a:xfrm>
            <a:off x="-11140" y="-16011"/>
            <a:ext cx="12203139" cy="7225075"/>
            <a:chOff x="-11140" y="-16011"/>
            <a:chExt cx="12203139" cy="7225075"/>
          </a:xfrm>
        </p:grpSpPr>
        <p:sp>
          <p:nvSpPr>
            <p:cNvPr id="43" name="gradient background1">
              <a:extLst>
                <a:ext uri="{FF2B5EF4-FFF2-40B4-BE49-F238E27FC236}">
                  <a16:creationId xmlns:a16="http://schemas.microsoft.com/office/drawing/2014/main" id="{6378AC71-039C-B745-A88E-4C526040871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4" name="Group 43">
              <a:extLst>
                <a:ext uri="{FF2B5EF4-FFF2-40B4-BE49-F238E27FC236}">
                  <a16:creationId xmlns:a16="http://schemas.microsoft.com/office/drawing/2014/main" id="{4C98088E-45EE-7049-843F-A407638CAA85}"/>
                </a:ext>
              </a:extLst>
            </p:cNvPr>
            <p:cNvGrpSpPr/>
            <p:nvPr/>
          </p:nvGrpSpPr>
          <p:grpSpPr>
            <a:xfrm>
              <a:off x="-11140" y="2"/>
              <a:ext cx="12199425" cy="7209062"/>
              <a:chOff x="-11140" y="2"/>
              <a:chExt cx="12199425" cy="7209062"/>
            </a:xfrm>
          </p:grpSpPr>
          <p:grpSp>
            <p:nvGrpSpPr>
              <p:cNvPr id="45" name="Group 44">
                <a:extLst>
                  <a:ext uri="{FF2B5EF4-FFF2-40B4-BE49-F238E27FC236}">
                    <a16:creationId xmlns:a16="http://schemas.microsoft.com/office/drawing/2014/main" id="{AA170D40-A715-4040-85BF-8AA80461E448}"/>
                  </a:ext>
                </a:extLst>
              </p:cNvPr>
              <p:cNvGrpSpPr/>
              <p:nvPr/>
            </p:nvGrpSpPr>
            <p:grpSpPr>
              <a:xfrm>
                <a:off x="-11140" y="2"/>
                <a:ext cx="12199425" cy="6888971"/>
                <a:chOff x="-7428" y="-16011"/>
                <a:chExt cx="12199425" cy="6888971"/>
              </a:xfrm>
            </p:grpSpPr>
            <p:pic>
              <p:nvPicPr>
                <p:cNvPr id="50" name="Picture 49">
                  <a:extLst>
                    <a:ext uri="{FF2B5EF4-FFF2-40B4-BE49-F238E27FC236}">
                      <a16:creationId xmlns:a16="http://schemas.microsoft.com/office/drawing/2014/main" id="{CE4BBEF1-BEB3-4B4E-9237-BCCF3E3912F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51" name="Group 50">
                  <a:extLst>
                    <a:ext uri="{FF2B5EF4-FFF2-40B4-BE49-F238E27FC236}">
                      <a16:creationId xmlns:a16="http://schemas.microsoft.com/office/drawing/2014/main" id="{23D4D0ED-D388-D54C-8B5D-0EB4477647A3}"/>
                    </a:ext>
                  </a:extLst>
                </p:cNvPr>
                <p:cNvGrpSpPr/>
                <p:nvPr/>
              </p:nvGrpSpPr>
              <p:grpSpPr>
                <a:xfrm>
                  <a:off x="10445577" y="-16011"/>
                  <a:ext cx="1746420" cy="1226973"/>
                  <a:chOff x="10445577" y="-16011"/>
                  <a:chExt cx="1746420" cy="1226973"/>
                </a:xfrm>
              </p:grpSpPr>
              <p:pic>
                <p:nvPicPr>
                  <p:cNvPr id="52" name="Picture 51">
                    <a:extLst>
                      <a:ext uri="{FF2B5EF4-FFF2-40B4-BE49-F238E27FC236}">
                        <a16:creationId xmlns:a16="http://schemas.microsoft.com/office/drawing/2014/main" id="{361EF5F9-FB87-B84B-A74E-062F73D592A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3" name="Picture 52">
                    <a:extLst>
                      <a:ext uri="{FF2B5EF4-FFF2-40B4-BE49-F238E27FC236}">
                        <a16:creationId xmlns:a16="http://schemas.microsoft.com/office/drawing/2014/main" id="{AE586F3A-35DF-504C-A8FE-C2F4B0ACAF1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54" name="Picture 53">
                    <a:extLst>
                      <a:ext uri="{FF2B5EF4-FFF2-40B4-BE49-F238E27FC236}">
                        <a16:creationId xmlns:a16="http://schemas.microsoft.com/office/drawing/2014/main" id="{F61FA2B2-013A-4B46-9073-7D9F58CC725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55" name="Picture 54">
                    <a:extLst>
                      <a:ext uri="{FF2B5EF4-FFF2-40B4-BE49-F238E27FC236}">
                        <a16:creationId xmlns:a16="http://schemas.microsoft.com/office/drawing/2014/main" id="{44551934-65A2-8448-9B2B-9340C4738E5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46" name="Picture 45">
                <a:extLst>
                  <a:ext uri="{FF2B5EF4-FFF2-40B4-BE49-F238E27FC236}">
                    <a16:creationId xmlns:a16="http://schemas.microsoft.com/office/drawing/2014/main" id="{5AF5A923-84E4-E24C-8853-D657B05113A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48" name="Picture 47">
                <a:extLst>
                  <a:ext uri="{FF2B5EF4-FFF2-40B4-BE49-F238E27FC236}">
                    <a16:creationId xmlns:a16="http://schemas.microsoft.com/office/drawing/2014/main" id="{E2C18AA7-B89A-7F41-B92D-71AAF72E631A}"/>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49" name="Picture 48">
                <a:extLst>
                  <a:ext uri="{FF2B5EF4-FFF2-40B4-BE49-F238E27FC236}">
                    <a16:creationId xmlns:a16="http://schemas.microsoft.com/office/drawing/2014/main" id="{DECE44ED-893B-FF43-9857-7F67C5538FBD}"/>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0"/>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666333" y="2904494"/>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758045" y="272791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
        <p:nvSpPr>
          <p:cNvPr id="56" name="Rectangle 55">
            <a:extLst>
              <a:ext uri="{FF2B5EF4-FFF2-40B4-BE49-F238E27FC236}">
                <a16:creationId xmlns:a16="http://schemas.microsoft.com/office/drawing/2014/main" id="{9059D5C4-A423-FB40-A9B7-C8D7F871A394}"/>
              </a:ext>
            </a:extLst>
          </p:cNvPr>
          <p:cNvSpPr/>
          <p:nvPr/>
        </p:nvSpPr>
        <p:spPr>
          <a:xfrm rot="18266219">
            <a:off x="9562769" y="2888062"/>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57" name="Rectangle 56">
            <a:extLst>
              <a:ext uri="{FF2B5EF4-FFF2-40B4-BE49-F238E27FC236}">
                <a16:creationId xmlns:a16="http://schemas.microsoft.com/office/drawing/2014/main" id="{3E09CDB9-3111-444D-A360-19664B33CFB3}"/>
              </a:ext>
            </a:extLst>
          </p:cNvPr>
          <p:cNvSpPr/>
          <p:nvPr/>
        </p:nvSpPr>
        <p:spPr>
          <a:xfrm rot="7573751">
            <a:off x="9673282" y="275437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Tree>
    <p:extLst>
      <p:ext uri="{BB962C8B-B14F-4D97-AF65-F5344CB8AC3E}">
        <p14:creationId xmlns:p14="http://schemas.microsoft.com/office/powerpoint/2010/main" val="188644029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dirty="0"/>
              <a:t>Profiles in the ArcGIS JS API</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Popup</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Labeling</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ClassBreaksRenderer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err="1">
                <a:solidFill>
                  <a:schemeClr val="bg1"/>
                </a:solidFill>
                <a:latin typeface="Arial" panose="020B0604020202020204" pitchFamily="34" charset="0"/>
                <a:cs typeface="Arial" panose="020B0604020202020204" pitchFamily="34" charset="0"/>
              </a:rPr>
              <a:t>UniqueValueRenderer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31601" y="1936808"/>
            <a:ext cx="908244" cy="53833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Popup</a:t>
            </a:r>
          </a:p>
          <a:p>
            <a:pPr algn="ctr" eaLnBrk="0" hangingPunct="0"/>
            <a:r>
              <a:rPr lang="en-US" sz="1600" dirty="0">
                <a:solidFill>
                  <a:schemeClr val="bg1"/>
                </a:solidFill>
                <a:latin typeface="Arial" panose="020B0604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LabelClass</a:t>
            </a:r>
            <a:endParaRPr lang="en-US" sz="16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64309" y="2012947"/>
            <a:ext cx="1219201" cy="474145"/>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ElevationInfo</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FeatureForm</a:t>
            </a:r>
            <a:r>
              <a:rPr lang="en-US" sz="1600" dirty="0">
                <a:solidFill>
                  <a:schemeClr val="bg1"/>
                </a:solidFill>
                <a:latin typeface="Arial" panose="020B0604020202020204" pitchFamily="34" charset="0"/>
                <a:cs typeface="Arial" panose="020B0604020202020204" pitchFamily="34" charset="0"/>
              </a:rPr>
              <a:t> widget</a:t>
            </a:r>
          </a:p>
          <a:p>
            <a:pPr algn="ctr" eaLnBrk="0" hangingPunct="0"/>
            <a:r>
              <a:rPr lang="en-US" sz="1600" dirty="0" err="1">
                <a:solidFill>
                  <a:schemeClr val="bg1"/>
                </a:solidFill>
                <a:latin typeface="Arial" panose="020B0604020202020204" pitchFamily="34" charset="0"/>
                <a:cs typeface="Arial" panose="020B0604020202020204" pitchFamily="34" charset="0"/>
              </a:rPr>
              <a:t>FieldConfig</a:t>
            </a:r>
            <a:endParaRPr lang="en-US" sz="1600" dirty="0">
              <a:solidFill>
                <a:schemeClr val="bg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544642" y="2083836"/>
            <a:ext cx="956442" cy="344510"/>
          </a:xfrm>
          <a:prstGeom prst="rect">
            <a:avLst/>
          </a:prstGeom>
          <a:noFill/>
          <a:effectLst/>
        </p:spPr>
        <p:txBody>
          <a:bodyPr wrap="square" lIns="0" tIns="0" rIns="0" bIns="0" rtlCol="0">
            <a:noAutofit/>
          </a:bodyPr>
          <a:lstStyle/>
          <a:p>
            <a:pPr algn="l" eaLnBrk="0" hangingPunct="0"/>
            <a:r>
              <a:rPr lang="en-US" b="1" dirty="0">
                <a:solidFill>
                  <a:schemeClr val="bg1"/>
                </a:solidFill>
                <a:latin typeface="Arial" panose="020B0604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561551" y="2945144"/>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a:t>
            </a:r>
            <a:r>
              <a:rPr lang="en-US" sz="1600" dirty="0" err="1">
                <a:solidFill>
                  <a:schemeClr val="bg1"/>
                </a:solidFill>
                <a:latin typeface="Arial" panose="020B0604020202020204" pitchFamily="34" charset="0"/>
                <a:cs typeface="Arial" panose="020B0604020202020204" pitchFamily="34" charset="0"/>
              </a:rPr>
              <a:t>view.scale</a:t>
            </a:r>
            <a:endParaRPr lang="en-US" sz="1600" dirty="0">
              <a:solidFill>
                <a:schemeClr val="bg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633396" y="3894378"/>
            <a:ext cx="81548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2550" y="4886194"/>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403030" y="2810977"/>
            <a:ext cx="892742" cy="799301"/>
          </a:xfrm>
          <a:prstGeom prst="rect">
            <a:avLst/>
          </a:prstGeom>
          <a:noFill/>
          <a:effectLst/>
        </p:spPr>
        <p:txBody>
          <a:bodyPr wrap="square" lIns="0" tIns="0" rIns="0" bIns="0" numCol="1" rtlCol="0">
            <a:noAutofit/>
          </a:bodyPr>
          <a:lstStyle/>
          <a:p>
            <a:pPr algn="ctr" eaLnBrk="0" hangingPunct="0"/>
            <a:r>
              <a:rPr lang="en-US" sz="1300" dirty="0">
                <a:solidFill>
                  <a:schemeClr val="bg1"/>
                </a:solidFill>
                <a:latin typeface="Arial" panose="020B0604020202020204" pitchFamily="34" charset="0"/>
                <a:cs typeface="Arial" panose="020B0604020202020204" pitchFamily="34" charset="0"/>
              </a:rPr>
              <a:t>$feature</a:t>
            </a:r>
          </a:p>
          <a:p>
            <a:pPr algn="ctr" eaLnBrk="0" hangingPunct="0"/>
            <a:r>
              <a:rPr lang="en-US" sz="1300" dirty="0">
                <a:solidFill>
                  <a:schemeClr val="bg1"/>
                </a:solidFill>
                <a:latin typeface="Arial" panose="020B0604020202020204" pitchFamily="34" charset="0"/>
                <a:cs typeface="Arial" panose="020B0604020202020204" pitchFamily="34" charset="0"/>
              </a:rPr>
              <a:t>$layer</a:t>
            </a:r>
          </a:p>
          <a:p>
            <a:pPr algn="ctr" eaLnBrk="0" hangingPunct="0"/>
            <a:r>
              <a:rPr lang="en-US" sz="1300" dirty="0">
                <a:solidFill>
                  <a:schemeClr val="bg1"/>
                </a:solidFill>
                <a:latin typeface="Arial" panose="020B0604020202020204" pitchFamily="34" charset="0"/>
                <a:cs typeface="Arial" panose="020B0604020202020204" pitchFamily="34" charset="0"/>
              </a:rPr>
              <a:t>$map</a:t>
            </a:r>
          </a:p>
          <a:p>
            <a:pPr algn="ctr" eaLnBrk="0" hangingPunct="0"/>
            <a:r>
              <a:rPr lang="en-US" sz="1300" dirty="0">
                <a:solidFill>
                  <a:schemeClr val="bg1"/>
                </a:solidFill>
                <a:latin typeface="Arial" panose="020B0604020202020204" pitchFamily="34" charset="0"/>
                <a:cs typeface="Arial" panose="020B0604020202020204" pitchFamily="34" charset="0"/>
              </a:rPr>
              <a:t>$datastore</a:t>
            </a:r>
          </a:p>
          <a:p>
            <a:pPr algn="ctr" eaLnBrk="0" hangingPunct="0"/>
            <a:endParaRPr lang="en-US" sz="1300" dirty="0">
              <a:solidFill>
                <a:schemeClr val="bg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446979" y="2916365"/>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53130" y="306001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7" y="3049578"/>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72680" y="4028937"/>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8" y="4053544"/>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618169" y="3808046"/>
            <a:ext cx="815484" cy="698851"/>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a:p>
            <a:pPr algn="ctr" eaLnBrk="0" hangingPunct="0"/>
            <a:r>
              <a:rPr lang="en-US" sz="1600" dirty="0">
                <a:solidFill>
                  <a:schemeClr val="bg1"/>
                </a:solidFill>
                <a:latin typeface="Arial" panose="020B0604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401733" y="4913438"/>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1" y="4896230"/>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052104"/>
            <a:ext cx="795469"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b="1" dirty="0" err="1">
                <a:solidFill>
                  <a:schemeClr val="bg1"/>
                </a:solidFill>
                <a:latin typeface="Arial" panose="020B0604020202020204" pitchFamily="34" charset="0"/>
                <a:cs typeface="Arial" panose="020B0604020202020204" pitchFamily="34" charset="0"/>
              </a:rPr>
              <a:t>Globals</a:t>
            </a:r>
            <a:endParaRPr lang="en-US" sz="1600" b="1" dirty="0">
              <a:solidFill>
                <a:schemeClr val="bg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Banned</a:t>
            </a:r>
          </a:p>
          <a:p>
            <a:pPr algn="l" eaLnBrk="0" hangingPunct="0"/>
            <a:r>
              <a:rPr lang="en-US" sz="1600" b="1" dirty="0">
                <a:solidFill>
                  <a:schemeClr val="bg1"/>
                </a:solidFill>
                <a:latin typeface="Arial" panose="020B0604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5039905"/>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72361" y="5011924"/>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34397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59E75EB-17CE-8E48-BC41-E8CE65D1103F}"/>
              </a:ext>
            </a:extLst>
          </p:cNvPr>
          <p:cNvGrpSpPr/>
          <p:nvPr/>
        </p:nvGrpSpPr>
        <p:grpSpPr>
          <a:xfrm>
            <a:off x="-7429" y="0"/>
            <a:ext cx="12206856" cy="6885432"/>
            <a:chOff x="-7429" y="0"/>
            <a:chExt cx="12206856" cy="6885432"/>
          </a:xfrm>
        </p:grpSpPr>
        <p:sp>
          <p:nvSpPr>
            <p:cNvPr id="36" name="shading (lower right)">
              <a:extLst>
                <a:ext uri="{FF2B5EF4-FFF2-40B4-BE49-F238E27FC236}">
                  <a16:creationId xmlns:a16="http://schemas.microsoft.com/office/drawing/2014/main" id="{4E48D154-FC1E-4345-8A0D-1A36FDC0E62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7" name="Group 36">
              <a:extLst>
                <a:ext uri="{FF2B5EF4-FFF2-40B4-BE49-F238E27FC236}">
                  <a16:creationId xmlns:a16="http://schemas.microsoft.com/office/drawing/2014/main" id="{D35D4D87-03DB-E74A-B573-394253A6D0DD}"/>
                </a:ext>
              </a:extLst>
            </p:cNvPr>
            <p:cNvGrpSpPr/>
            <p:nvPr/>
          </p:nvGrpSpPr>
          <p:grpSpPr>
            <a:xfrm>
              <a:off x="0" y="0"/>
              <a:ext cx="12192000" cy="6858000"/>
              <a:chOff x="0" y="0"/>
              <a:chExt cx="12192000" cy="6858000"/>
            </a:xfrm>
          </p:grpSpPr>
          <p:grpSp>
            <p:nvGrpSpPr>
              <p:cNvPr id="39" name="Group 38" hidden="1">
                <a:extLst>
                  <a:ext uri="{FF2B5EF4-FFF2-40B4-BE49-F238E27FC236}">
                    <a16:creationId xmlns:a16="http://schemas.microsoft.com/office/drawing/2014/main" id="{0257C4C7-8600-6140-BE68-FA3302711735}"/>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3F75610C-9E80-714D-865A-4E4FCDE5F13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8" name="Picture 57">
                  <a:extLst>
                    <a:ext uri="{FF2B5EF4-FFF2-40B4-BE49-F238E27FC236}">
                      <a16:creationId xmlns:a16="http://schemas.microsoft.com/office/drawing/2014/main" id="{1525CAAF-6EBA-DB4A-B3B2-34B16D5DA0D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0" name="Group 39">
                <a:extLst>
                  <a:ext uri="{FF2B5EF4-FFF2-40B4-BE49-F238E27FC236}">
                    <a16:creationId xmlns:a16="http://schemas.microsoft.com/office/drawing/2014/main" id="{201CE625-E42A-0949-AE08-2DA5DF061F9B}"/>
                  </a:ext>
                </a:extLst>
              </p:cNvPr>
              <p:cNvGrpSpPr/>
              <p:nvPr/>
            </p:nvGrpSpPr>
            <p:grpSpPr>
              <a:xfrm>
                <a:off x="208303" y="146055"/>
                <a:ext cx="11731071" cy="6595922"/>
                <a:chOff x="208303" y="146055"/>
                <a:chExt cx="11731071" cy="6595922"/>
              </a:xfrm>
            </p:grpSpPr>
            <p:grpSp>
              <p:nvGrpSpPr>
                <p:cNvPr id="41" name="Group 40">
                  <a:extLst>
                    <a:ext uri="{FF2B5EF4-FFF2-40B4-BE49-F238E27FC236}">
                      <a16:creationId xmlns:a16="http://schemas.microsoft.com/office/drawing/2014/main" id="{DCE6D18B-38CD-DE4A-9A6B-85D1B0E85FE0}"/>
                    </a:ext>
                  </a:extLst>
                </p:cNvPr>
                <p:cNvGrpSpPr/>
                <p:nvPr/>
              </p:nvGrpSpPr>
              <p:grpSpPr>
                <a:xfrm>
                  <a:off x="11604987" y="146055"/>
                  <a:ext cx="334387" cy="435843"/>
                  <a:chOff x="11604987" y="146055"/>
                  <a:chExt cx="334387" cy="435843"/>
                </a:xfrm>
              </p:grpSpPr>
              <p:grpSp>
                <p:nvGrpSpPr>
                  <p:cNvPr id="49" name="Group 48">
                    <a:extLst>
                      <a:ext uri="{FF2B5EF4-FFF2-40B4-BE49-F238E27FC236}">
                        <a16:creationId xmlns:a16="http://schemas.microsoft.com/office/drawing/2014/main" id="{461AAB0C-8D82-B144-98D6-E95A41B4EA5B}"/>
                      </a:ext>
                    </a:extLst>
                  </p:cNvPr>
                  <p:cNvGrpSpPr>
                    <a:grpSpLocks noChangeAspect="1"/>
                  </p:cNvGrpSpPr>
                  <p:nvPr/>
                </p:nvGrpSpPr>
                <p:grpSpPr>
                  <a:xfrm>
                    <a:off x="11770125" y="399018"/>
                    <a:ext cx="169249" cy="182880"/>
                    <a:chOff x="7310041" y="760941"/>
                    <a:chExt cx="1043386" cy="1127422"/>
                  </a:xfrm>
                </p:grpSpPr>
                <p:sp>
                  <p:nvSpPr>
                    <p:cNvPr id="54" name="Freeform 53">
                      <a:extLst>
                        <a:ext uri="{FF2B5EF4-FFF2-40B4-BE49-F238E27FC236}">
                          <a16:creationId xmlns:a16="http://schemas.microsoft.com/office/drawing/2014/main" id="{1697AF2D-4F9A-3843-AD0E-32E11335572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7237E43-BA3D-FB42-8320-F14B85CE7F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F065C0F-797C-EC4D-BF25-1C9875A33EE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0" name="Group 49">
                    <a:extLst>
                      <a:ext uri="{FF2B5EF4-FFF2-40B4-BE49-F238E27FC236}">
                        <a16:creationId xmlns:a16="http://schemas.microsoft.com/office/drawing/2014/main" id="{E8567A5E-83DF-084C-9DB3-F28E7F57B822}"/>
                      </a:ext>
                    </a:extLst>
                  </p:cNvPr>
                  <p:cNvGrpSpPr>
                    <a:grpSpLocks noChangeAspect="1"/>
                  </p:cNvGrpSpPr>
                  <p:nvPr/>
                </p:nvGrpSpPr>
                <p:grpSpPr>
                  <a:xfrm>
                    <a:off x="11604987" y="146055"/>
                    <a:ext cx="73152" cy="73152"/>
                    <a:chOff x="7310041" y="760941"/>
                    <a:chExt cx="1043386" cy="1127422"/>
                  </a:xfrm>
                </p:grpSpPr>
                <p:sp>
                  <p:nvSpPr>
                    <p:cNvPr id="51" name="Freeform 50">
                      <a:extLst>
                        <a:ext uri="{FF2B5EF4-FFF2-40B4-BE49-F238E27FC236}">
                          <a16:creationId xmlns:a16="http://schemas.microsoft.com/office/drawing/2014/main" id="{B0693E4C-C123-0543-B409-E3227A24AF2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CF03959-B51D-9846-8E44-7593C1689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1A6995EB-2488-E54F-963D-1472BF91B44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2" name="Group 41">
                  <a:extLst>
                    <a:ext uri="{FF2B5EF4-FFF2-40B4-BE49-F238E27FC236}">
                      <a16:creationId xmlns:a16="http://schemas.microsoft.com/office/drawing/2014/main" id="{A5858A3C-EAC1-A14A-BE58-71114A0B9778}"/>
                    </a:ext>
                  </a:extLst>
                </p:cNvPr>
                <p:cNvGrpSpPr/>
                <p:nvPr/>
              </p:nvGrpSpPr>
              <p:grpSpPr>
                <a:xfrm>
                  <a:off x="208303" y="5787704"/>
                  <a:ext cx="437544" cy="389381"/>
                  <a:chOff x="9178262" y="1315181"/>
                  <a:chExt cx="437544" cy="389381"/>
                </a:xfrm>
              </p:grpSpPr>
              <p:pic>
                <p:nvPicPr>
                  <p:cNvPr id="47" name="Picture 46">
                    <a:extLst>
                      <a:ext uri="{FF2B5EF4-FFF2-40B4-BE49-F238E27FC236}">
                        <a16:creationId xmlns:a16="http://schemas.microsoft.com/office/drawing/2014/main" id="{7A6177F1-31BF-5B43-8327-01A26D404C0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E0498CB6-9ED4-374B-BCFE-6ECEE727119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3" name="Group 42">
                  <a:extLst>
                    <a:ext uri="{FF2B5EF4-FFF2-40B4-BE49-F238E27FC236}">
                      <a16:creationId xmlns:a16="http://schemas.microsoft.com/office/drawing/2014/main" id="{35C17BA0-3986-2F4E-86A7-0927D1E08D07}"/>
                    </a:ext>
                  </a:extLst>
                </p:cNvPr>
                <p:cNvGrpSpPr/>
                <p:nvPr/>
              </p:nvGrpSpPr>
              <p:grpSpPr>
                <a:xfrm>
                  <a:off x="250899" y="6421937"/>
                  <a:ext cx="669934" cy="274320"/>
                  <a:chOff x="9445759" y="1430242"/>
                  <a:chExt cx="669934" cy="274320"/>
                </a:xfrm>
              </p:grpSpPr>
              <p:pic>
                <p:nvPicPr>
                  <p:cNvPr id="45" name="Picture 44">
                    <a:extLst>
                      <a:ext uri="{FF2B5EF4-FFF2-40B4-BE49-F238E27FC236}">
                        <a16:creationId xmlns:a16="http://schemas.microsoft.com/office/drawing/2014/main" id="{44EE70BD-C5F4-AD43-AB2A-7CD8571C420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6" name="Picture 45">
                    <a:extLst>
                      <a:ext uri="{FF2B5EF4-FFF2-40B4-BE49-F238E27FC236}">
                        <a16:creationId xmlns:a16="http://schemas.microsoft.com/office/drawing/2014/main" id="{6939691D-3813-E946-BC43-A2AE7547C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4" name="Picture 43">
                  <a:extLst>
                    <a:ext uri="{FF2B5EF4-FFF2-40B4-BE49-F238E27FC236}">
                      <a16:creationId xmlns:a16="http://schemas.microsoft.com/office/drawing/2014/main" id="{7FE0504A-73DA-6541-9DD4-3A9327120BB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8" name="Picture 37">
              <a:extLst>
                <a:ext uri="{FF2B5EF4-FFF2-40B4-BE49-F238E27FC236}">
                  <a16:creationId xmlns:a16="http://schemas.microsoft.com/office/drawing/2014/main" id="{10B4BB5C-1663-4F45-BEA1-09F88CD34EF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238140468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D954EDF-3325-B34F-8C6E-5D639A29B2ED}"/>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A3F3D69-D6F4-934B-8D6B-7DD2C305B41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8F697C5-ED79-C24A-9361-12409996993A}"/>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40723AD-1F63-5C4E-81A1-91F48620184D}"/>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6F805408-BAAC-0847-A700-58D6956BD97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18F5B884-0028-1F49-843C-B04722B1D6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821608E-DB8C-5C4B-B837-DB7D27695549}"/>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537554F9-28BB-3B4F-801E-D34D9278356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B30E43A-CC55-6D4E-A9BE-A008749D7F0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D9AC650-CAC4-5946-B386-8147A7CBFA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490A01F-5B90-ED42-BFAF-B8F9D551D04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C27A77C-E082-DC43-AD85-E7EE2FDF737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55B2489F-94C6-2A48-B1EA-DA1BD51B0B7B}"/>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651FC60-F3B7-124F-B5C8-21EF03D7A8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33BB4EC7-4E34-6145-A849-766CB506FD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7663428-A101-7242-B441-F3CA153815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0268A5E-081D-AB43-80AD-C017F20D580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35ABFD6-6E49-7443-89FC-FD784E8D68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7B63D59-704C-814C-87B8-82CF742C09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8A66C2A6-DBC7-8240-AE98-C67C123FF7CE}"/>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9A6E5BA9-F66E-3443-8FE2-DBC119172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1EE9C04-D881-6E44-9C1A-71E972D971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BCBA2A7-53B0-3244-8AEC-109C083C19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3868DFFA-3DB3-8B47-89F3-2B113E369F4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40901626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205FF90-4C71-2947-9426-71AFE2C6975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2FEBF3DF-C1E8-A245-A571-69AA66078FB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28E4DF1-869B-5D4A-A879-E188B96AF5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C1D51F7A-31D1-2741-97FA-147AC8E698E3}"/>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0AEAA889-5151-984E-A420-F62DC40EE5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558E18C-23A3-BC4A-870E-0A19BF53367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07005D2-FEF5-8940-B55E-41FD86808A9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9206E4E5-E307-A147-A325-2CB313B5D2F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1201357-F89F-B844-A7A4-653AC98CE83D}"/>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376A240D-645F-5041-A162-646207DEB94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C2E481D-9DD5-794F-AC7E-AE9FF26FBA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7BCC49F6-BABC-2942-8CE3-AE2A314C602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AA9FC17F-D73F-3144-AC79-3FADC1F070A3}"/>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9E9EA313-03C9-1D48-9BA2-8CADEC9B0C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D81E90B-106A-A44C-8132-A51CF68C61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1DC4A3B-65CE-AB4C-B6DA-210A22A8CC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0C425DC-0A16-6E4D-8E86-B3875DFA43B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AB8720D-EF9F-9348-8116-82FB90252C4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91BFFBE7-724F-BC40-94A6-189B2A2ABB7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5183537-6A1B-5247-AB2B-2273F36D803A}"/>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76CF27C-8580-DD47-8ABC-0C3680EB19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49DCE1-3DA4-9243-A630-FDEAD26B10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001A118-77AC-4241-BF74-15B9BC4926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64CBE41A-EA55-D846-8B4A-65B494173D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3784923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73509B3-4CE1-3C4C-9F70-C90AAC528596}"/>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134DE8F1-1EB3-A74D-8B51-4F0610F2ADC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0CEC3B6-0137-7945-BED8-DDC8D3032C25}"/>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E120BD6-81F3-C64B-BC7B-D2FA54C542E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7FF757-9600-4A40-BDC2-E4C887644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31916964-C7E4-F145-95CC-833915D2F88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1B842262-049F-9548-92D0-8ED14602E9D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4DE7741-DB11-4740-B723-C280E57289DC}"/>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3EDC14CE-C78B-4247-A507-B7A475C8683B}"/>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BE0EE37-C6E9-3F42-AF8D-D299485110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CC7A1B36-12B2-134C-B5EE-DBA549EA54B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BBBB6E89-6EF6-C347-9DD6-6CEA59D5852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8A64BA24-7DFC-F243-BA75-FB89A13E7F8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54C54DF4-542E-944A-9B6B-8508F84AEC0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3B45A6-EC49-704E-BD22-D32DCCE5252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2491514-D028-7249-8F29-E7130FDB08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599A4159-03C7-B84F-8848-840B2CBE0E8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E8CA1A2-55C4-1340-BA5A-8FC22D1EDA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4C7D87D3-2B2C-1D4C-84F5-1BB18D1925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CC8D543-F8C3-DB43-A4FA-9FCC64CA9514}"/>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76D74B1B-8497-1941-99E9-A1505AF26B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3439F53-A9DC-3A46-81A7-848A2F01E8D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FEC99BC-977E-8945-93BC-7A9461661C2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C5034BF-A748-784D-B82D-73C4807C647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36390706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89425ED-9E52-1648-AFA9-45ACA6AF0B30}"/>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96FF1092-7330-AA48-9E1D-91AF1232B12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8463BF0B-302A-E042-B5E4-501D4FB6C6D0}"/>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A4C1F54A-DA4F-8D4E-BF76-2C34995090D2}"/>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5EACB34-2A48-9B49-9175-4842A2BBC04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87CF9713-0E8E-124B-AA59-6E068634A4F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0A6911EA-7420-384C-B956-83054775E16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DA82A831-C45F-2244-8449-573973869F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853F019E-C6EE-204D-8477-C0A930A2820C}"/>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05E6123E-3913-C242-830E-CB6ED5F73EB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1736965B-D549-AD41-8EC9-6100E83FD9F9}"/>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4732C81-7BA4-1E4A-94B0-0AB93753B934}"/>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FD30528D-0E06-A54C-B1A4-C060532FF4A2}"/>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185191981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55061B-66A5-554E-8326-2F0B6B20E761}"/>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ECCC4CE2-5B9E-9E40-A1A4-7598E17A78DC}"/>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4B0BB88F-9BE0-DE4F-A7AF-5D4366DCC14B}"/>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91E03A8B-2734-9E43-85CB-D298C13619D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72BECAC4-AD0B-6E4D-867B-581C2D8AF6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6A42C67-5C64-5F4C-BA22-4F403A0ADB0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C1E01CF-8EC4-5442-8531-DDA13E47D30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4E3ED10D-95CC-FB42-95C5-DB937019A86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8BB42F7-6C96-DA46-86CD-674F8F538C35}"/>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04E4746E-B07A-C34A-B6AE-5C37B889F9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EB825E8B-EB1E-8044-952D-7524B2E3DFF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80202E4-577F-C340-8336-D284E58A59B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BD52B4E9-6390-B74A-81B9-90FF71335A28}"/>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06803EC-A9A0-614B-9DF9-FC4759C9400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3364CB6-B23F-7043-87E1-2C41107004C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74D02F6-BBCE-4B42-88FF-6574F7DD781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19EBABA-F0E6-2F43-BF9D-0F32B522FF07}"/>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6213E80-23DF-CD4F-9F38-BF3B65AACF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4DCD1C9-A483-254C-A72F-069D8CDEC2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68142372-2C42-E94C-87D3-50E4896EB9B9}"/>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B307857-DF0F-154F-9887-495C28D3CB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5C8113D-3A4E-C940-8E73-349FF81509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6AFBBBC0-05A0-224D-AD13-49D8BFB68C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745CD97-9512-8346-8DE7-2921EC95503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67851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46A5DF4-A49C-2F47-A62D-253498D00C9E}"/>
              </a:ext>
            </a:extLst>
          </p:cNvPr>
          <p:cNvGrpSpPr/>
          <p:nvPr/>
        </p:nvGrpSpPr>
        <p:grpSpPr>
          <a:xfrm>
            <a:off x="-11140" y="-16011"/>
            <a:ext cx="12203139" cy="7225075"/>
            <a:chOff x="-11140" y="-16011"/>
            <a:chExt cx="12203139" cy="7225075"/>
          </a:xfrm>
        </p:grpSpPr>
        <p:sp>
          <p:nvSpPr>
            <p:cNvPr id="58" name="gradient background1">
              <a:extLst>
                <a:ext uri="{FF2B5EF4-FFF2-40B4-BE49-F238E27FC236}">
                  <a16:creationId xmlns:a16="http://schemas.microsoft.com/office/drawing/2014/main" id="{5E79C3AC-E440-E544-84DF-2CA57F163E9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9" name="Group 58">
              <a:extLst>
                <a:ext uri="{FF2B5EF4-FFF2-40B4-BE49-F238E27FC236}">
                  <a16:creationId xmlns:a16="http://schemas.microsoft.com/office/drawing/2014/main" id="{962464C2-3D26-574C-BEFB-59A074655337}"/>
                </a:ext>
              </a:extLst>
            </p:cNvPr>
            <p:cNvGrpSpPr/>
            <p:nvPr/>
          </p:nvGrpSpPr>
          <p:grpSpPr>
            <a:xfrm>
              <a:off x="-11140" y="2"/>
              <a:ext cx="12199425" cy="7209062"/>
              <a:chOff x="-11140" y="2"/>
              <a:chExt cx="12199425" cy="7209062"/>
            </a:xfrm>
          </p:grpSpPr>
          <p:grpSp>
            <p:nvGrpSpPr>
              <p:cNvPr id="60" name="Group 59">
                <a:extLst>
                  <a:ext uri="{FF2B5EF4-FFF2-40B4-BE49-F238E27FC236}">
                    <a16:creationId xmlns:a16="http://schemas.microsoft.com/office/drawing/2014/main" id="{FD2A61F6-E08A-E64F-AB40-6590948C7F97}"/>
                  </a:ext>
                </a:extLst>
              </p:cNvPr>
              <p:cNvGrpSpPr/>
              <p:nvPr/>
            </p:nvGrpSpPr>
            <p:grpSpPr>
              <a:xfrm>
                <a:off x="-11140" y="2"/>
                <a:ext cx="12199425" cy="6888971"/>
                <a:chOff x="-7428" y="-16011"/>
                <a:chExt cx="12199425" cy="6888971"/>
              </a:xfrm>
            </p:grpSpPr>
            <p:pic>
              <p:nvPicPr>
                <p:cNvPr id="64" name="Picture 63">
                  <a:extLst>
                    <a:ext uri="{FF2B5EF4-FFF2-40B4-BE49-F238E27FC236}">
                      <a16:creationId xmlns:a16="http://schemas.microsoft.com/office/drawing/2014/main" id="{5EEE1651-78D5-C345-9524-31BEFB6A8B4D}"/>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5" name="Group 64">
                  <a:extLst>
                    <a:ext uri="{FF2B5EF4-FFF2-40B4-BE49-F238E27FC236}">
                      <a16:creationId xmlns:a16="http://schemas.microsoft.com/office/drawing/2014/main" id="{E760674A-64BA-804B-BECA-73E7637DAC06}"/>
                    </a:ext>
                  </a:extLst>
                </p:cNvPr>
                <p:cNvGrpSpPr/>
                <p:nvPr/>
              </p:nvGrpSpPr>
              <p:grpSpPr>
                <a:xfrm>
                  <a:off x="10445577" y="-16011"/>
                  <a:ext cx="1746420" cy="1226973"/>
                  <a:chOff x="10445577" y="-16011"/>
                  <a:chExt cx="1746420" cy="1226973"/>
                </a:xfrm>
              </p:grpSpPr>
              <p:pic>
                <p:nvPicPr>
                  <p:cNvPr id="66" name="Picture 65">
                    <a:extLst>
                      <a:ext uri="{FF2B5EF4-FFF2-40B4-BE49-F238E27FC236}">
                        <a16:creationId xmlns:a16="http://schemas.microsoft.com/office/drawing/2014/main" id="{68768035-0A7B-8E4B-979A-6EF14A74FB3F}"/>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7" name="Picture 66">
                    <a:extLst>
                      <a:ext uri="{FF2B5EF4-FFF2-40B4-BE49-F238E27FC236}">
                        <a16:creationId xmlns:a16="http://schemas.microsoft.com/office/drawing/2014/main" id="{A14812EE-7152-1147-9369-B3BCC63D81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8" name="Picture 67">
                    <a:extLst>
                      <a:ext uri="{FF2B5EF4-FFF2-40B4-BE49-F238E27FC236}">
                        <a16:creationId xmlns:a16="http://schemas.microsoft.com/office/drawing/2014/main" id="{63CB71B6-0A1F-EF47-9524-73F61BA0F1C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9" name="Picture 68">
                    <a:extLst>
                      <a:ext uri="{FF2B5EF4-FFF2-40B4-BE49-F238E27FC236}">
                        <a16:creationId xmlns:a16="http://schemas.microsoft.com/office/drawing/2014/main" id="{90C6BF58-96C3-2548-8098-12E055F98C8A}"/>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61" name="Picture 60">
                <a:extLst>
                  <a:ext uri="{FF2B5EF4-FFF2-40B4-BE49-F238E27FC236}">
                    <a16:creationId xmlns:a16="http://schemas.microsoft.com/office/drawing/2014/main" id="{31D0AA1E-2E02-A447-8B65-5E6527AE9D38}"/>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62" name="Picture 61">
                <a:extLst>
                  <a:ext uri="{FF2B5EF4-FFF2-40B4-BE49-F238E27FC236}">
                    <a16:creationId xmlns:a16="http://schemas.microsoft.com/office/drawing/2014/main" id="{C1634382-FB3D-224E-A489-2D3CA2D5316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3" name="Picture 62">
                <a:extLst>
                  <a:ext uri="{FF2B5EF4-FFF2-40B4-BE49-F238E27FC236}">
                    <a16:creationId xmlns:a16="http://schemas.microsoft.com/office/drawing/2014/main" id="{764EECCB-CC81-C14A-9926-8FAA480F56DB}"/>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669369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245B21D-D2CA-AD46-9CB2-D28C25673C50}"/>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97B2D70-BDE5-9840-8DB7-F5707EF4C6C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FD942C36-7E20-D649-8E7E-0385C9C2634B}"/>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58F7AF9-BC1F-9E43-8415-75573FED5A6F}"/>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AF6A7AA1-3650-8641-A106-F86717F34E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36E235ED-F799-6A41-BAF0-486E67033CA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C4561511-1477-D549-8F64-77AE9E5D6D64}"/>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CAB00A2F-36AC-5947-9352-D3899D6D7A07}"/>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41593D74-235E-9E49-BD5F-7B186CCF7FE8}"/>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C3D7829E-53E0-7B4C-8505-3DF863153B0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F274CB57-6C10-E944-B741-CAFABEBCB4F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DAE71D2C-4661-1C4B-821A-B5D27F388BA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8D6AFBB-58F4-DC42-BE1D-26BBECB254D4}"/>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499934F9-26F7-834E-BCF2-CC0339E8E3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8517937-67B7-D740-BD6D-098669ABE6F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E9DE70D-8029-9E4E-9A02-9DDD4A0D3A3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98EA339B-8371-A944-8F0D-0A3F881EA9A5}"/>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27B647E8-B347-D146-B4A2-65F3898BBB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F749CEE2-152E-0144-8137-A897F881F3C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47D43524-7462-C94D-9F47-7A6019CF5235}"/>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F2ADF2DE-7337-694D-BEDC-BA21419E39A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770B8027-7FA2-D743-B6B7-F4298DB05C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5D749072-5BEC-1D40-A9F2-8419F694BF8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0D2B2C6-CB0D-D748-B569-7F49CF239E7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497066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429BE78-D278-AE47-B9DD-7D83A105A50A}"/>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4B0A2634-FF4A-C24B-990D-C7E87F145049}"/>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55D0723-65B1-424A-A039-E9E8F0396A6B}"/>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F3990DA4-7953-E84D-B411-610367A6CC4B}"/>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6986D5C9-2796-9F4C-9AB1-EF52D552A5D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8C659DC1-494D-7840-98B5-B772381CC2A0}"/>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5C691894-E3F3-F04D-9C94-FB2D5CDD6769}"/>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A770D03F-8A86-AF45-9EFC-1D8149B30B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701C6603-6533-9548-BBC0-A5BD1310593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D913F33C-0AC2-8940-A62F-6A04EAFBAA0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C33E1D93-5884-2E47-8520-44C4FC8243DE}"/>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94984F1E-D196-C148-AE7B-C00839E8C06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9F405542-7214-664A-B46B-15576433E5F0}"/>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solidFill>
                  <a:srgbClr val="FCEAD6"/>
                </a:solidFill>
              </a:rPr>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421628442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86AF470-238E-CD46-BD86-AE06CC39233C}"/>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4FE0C889-CE15-9545-9325-3D7DD5002D0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5A825AA9-6EC1-3B45-8200-3A0EBBE5DC2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C824645C-082E-8C42-9D8F-62D4C5F0A9E0}"/>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720B6D25-09AE-6B48-AAF0-483945619C7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85BD3202-83E3-5447-BF1F-738C1371403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49F2A864-579A-4C47-BD8D-651C19A6352C}"/>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D2DF403B-CD56-854A-854F-6A5F9CB75B4E}"/>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871735EB-791D-B74A-AD7B-19C9C2BDC164}"/>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21A85606-0C03-8C4E-B181-046C02E5AB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0A5C5C3F-4F37-4841-BD7E-DABE4A04A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D3A8127-3A91-B143-B186-C06B9DE7A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9E9E059-37FF-224C-8F08-FC05864B4DE7}"/>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D96F3851-6B75-4044-8908-2D2CFC6E31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6ED45CAF-2805-7841-AEDC-FD6B9070565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9FE959D7-A0D6-804D-8FC9-DAB75C5D59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EACCEC03-38E5-0B42-BD7E-0B36FCA53D59}"/>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CD813378-F5CC-3B41-B836-69BDBF75BBA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F545A6FA-D2B8-0A42-97E1-713E49B4EC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24E92BD0-A61B-1949-ACE5-99BDAC910544}"/>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4C59789C-3A41-1445-9268-BAC228F43B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AA10C1E5-EA95-FC47-BEC5-AF32627ABD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ACBCE094-86EE-1647-85D8-75F2441893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9F55F434-B8CC-DA4C-A298-F4247AB8C5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75195091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A42A7E-AAF6-E44F-825E-FB9C209662B6}"/>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52F34820-3A36-7B43-8C66-B449EB6827E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E92F3E26-4D15-DF48-BCC9-6F5D60390719}"/>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2039A27C-2B17-AF4A-93AA-C0CFD469CC6D}"/>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97974140-EB84-9A41-B7F2-11C22BB2A99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63346AE-5D6B-1D4B-8BC3-554C351905F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68C0EF59-8062-3B4C-860C-F0CD9F09DE0B}"/>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E91B4999-3BAD-EE4D-9DF4-45E6E15A42A0}"/>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5A83A3DC-BCE0-084B-BBBB-D675AA02547C}"/>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3065EB6F-6FCA-C04B-8BF4-8EE733A83EB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AF0A8AE4-D20C-E749-B40A-7824067A8C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F1B2CA0F-B82A-A841-8CB1-55349DF62D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0D066536-1BD7-3243-8BE8-48997F1D8EF5}"/>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B9C2D6CA-35A7-7C40-B251-85E9C13D70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08CB8B92-2D43-4B47-A8FD-EF6C745EE9E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F0A311A-5B71-DD40-A8DD-A2C90DEFDBC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F24375EE-E2F7-9548-8B49-A539C7500465}"/>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BE3E4E42-0D71-ED4C-BDFA-416C2277B8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A183A6E3-F71C-0C4C-B801-3CA3DA9216F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1B1DDB51-0CB6-C247-B33B-62F0DD70C782}"/>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5128474C-E4DB-A84C-B63C-A88EF43849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64D16DB0-523A-5F44-9B78-E2C8B5349F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18941D65-16E3-C049-A7B6-E32DE6B4D3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3651F7C-884D-9048-A9AA-2E7B5AA3ED8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33412520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DCD3AC0-B7CD-4C44-BB8B-AC0FAD42015C}"/>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99863253-1982-304E-897C-374AA3BBAA7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0B1E86AD-F92F-6F42-BE04-7F9562428B92}"/>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BC5B412A-AF6D-FA43-B262-8F218162F722}"/>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130A58F7-D536-F141-A74F-CAD7EFF1AC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9ECD5FB-E51C-5A49-907E-275282D0AFC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4B55EA7F-82DF-4949-9138-0C082CF88771}"/>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E4FEB24B-4E50-2747-900C-66C34B76B56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87CFC816-9A62-0247-A80F-753EA7474F40}"/>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61342C1A-EC33-ED41-BE93-DEC09C9FB1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DB757E8-8158-F745-836F-97C08247EC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79BCC47-F67C-2D4F-A8F8-69402B0BF6D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9BA15B0E-DC5C-D24E-9705-837C7A5668A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68CF5B9D-D259-4B45-B2E4-8D749C863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751D4C7E-323C-9746-8E79-B4D8DEE493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D4D3D0B0-6849-6B43-B49C-D5A8BE1422E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DBDC187E-0E65-A143-BF02-B902A8415467}"/>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0ED2F766-EFF6-4D43-82FC-8988B32A103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859009D-BA87-AE4A-8498-8B70867698E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C700B55F-AA33-8349-AD72-499E8A35949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E6877A4C-5DBE-6242-B627-E7D14392B7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7D00C8FB-2E9B-C041-B263-B8963646AFA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8795B750-5DB5-0745-B4FB-A5FF68BED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62EBB446-6126-CB48-A599-CF5764FDFF5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3353519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072560-79DC-8049-91B4-44AFB802A550}"/>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1F72456-976C-074B-87C6-A1075F7E03F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1D5B57A-CF63-F04F-BAD7-95071828FF97}"/>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48F60E33-C253-F044-BD68-39B9ED096FBA}"/>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9E3E4DD5-35DB-FB49-A71F-1E6C4505930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D156280C-E089-8940-87EA-1F2F89FB82BA}"/>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F60414C4-2B31-6A46-8215-880C968BD58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4756799C-80F1-CE45-A9F4-A78A1AA0993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2010159E-AC30-3B4A-8381-820C517727A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02260312-6787-EE41-9C32-057231564E4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5758DED4-0841-A54D-8D0B-E1CD9057396A}"/>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350D3F35-C9C9-924D-A8A9-960E09E6A236}"/>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06AAE9A8-A603-E74C-A4D2-4DEF49438F26}"/>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rgbClr val="FCEAD6"/>
                </a:solidFill>
              </a:rPr>
              <a:t>Console(“message”, value)</a:t>
            </a:r>
          </a:p>
        </p:txBody>
      </p:sp>
    </p:spTree>
    <p:extLst>
      <p:ext uri="{BB962C8B-B14F-4D97-AF65-F5344CB8AC3E}">
        <p14:creationId xmlns:p14="http://schemas.microsoft.com/office/powerpoint/2010/main" val="251199001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8DEAAC-A148-5349-913F-F62EAC40B974}"/>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2DDFC96-B0DB-8645-922B-90FEBD4B7C5D}"/>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EB56C3-EBA1-614C-8F96-F63F3317F26B}"/>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D348B8DA-101A-6A4C-A955-077B5E87CD8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45D4C652-A869-0642-A4CB-4452E124E845}"/>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67089DEE-8F37-3245-A354-5827CD1A32BF}"/>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2B5AB6A-8E8C-2148-B646-1AC29335AC0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08788431-F931-554B-A2BA-3ADC9939071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C5F7BB55-64D3-3C48-BA9E-90B7C7819BB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4D8B0808-C900-CE48-BA63-51D05637CF6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BFA1F030-3A38-004F-93A7-DD592669F54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6FC9CAC7-C85C-F944-8EF8-2540CD5664E5}"/>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C7928B39-17C2-CE48-870B-6A2F38953A2C}"/>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0680297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D79B29-47DE-8B43-BE13-34B74E075671}"/>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75ADBE8-DB50-8E47-8710-1128DA9E23D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90E00E7E-590C-1142-8C44-D82939EDE391}"/>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E523E694-FE0F-FE4E-98DA-F55FAC2E73C3}"/>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55D54053-BF55-634B-A866-A3A2C9EDEA4A}"/>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0E24A732-EA84-DF47-BBD3-EEFD55F82600}"/>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4BEB6D3A-BBBD-7846-81C0-9C4D88B51174}"/>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2BF9E4E1-1B43-B348-B940-42BB209D4E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5DEA36A1-A92E-784F-AA1A-B782C436E46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F6146278-00BF-AD45-AB65-7438C843242E}"/>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7DB3ECBD-0D0D-1242-8712-5FF0EFBC3C7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6C78E932-C2D1-E845-B454-49AAB677F2C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D621C005-601A-1744-BCCC-BD019E02493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0645975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BA653FA-11C3-8342-8F5C-8BD69E329106}"/>
              </a:ext>
            </a:extLst>
          </p:cNvPr>
          <p:cNvGrpSpPr/>
          <p:nvPr/>
        </p:nvGrpSpPr>
        <p:grpSpPr>
          <a:xfrm>
            <a:off x="-14856" y="19773"/>
            <a:ext cx="12206856" cy="6885432"/>
            <a:chOff x="-7429" y="0"/>
            <a:chExt cx="12206856" cy="6885432"/>
          </a:xfrm>
        </p:grpSpPr>
        <p:sp>
          <p:nvSpPr>
            <p:cNvPr id="46" name="shading (lower right)">
              <a:extLst>
                <a:ext uri="{FF2B5EF4-FFF2-40B4-BE49-F238E27FC236}">
                  <a16:creationId xmlns:a16="http://schemas.microsoft.com/office/drawing/2014/main" id="{52C02F8B-3FCA-734F-8C4C-E81F1FFE94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DB773638-2735-284B-8CB1-1729A5FDAE7F}"/>
                </a:ext>
              </a:extLst>
            </p:cNvPr>
            <p:cNvGrpSpPr/>
            <p:nvPr/>
          </p:nvGrpSpPr>
          <p:grpSpPr>
            <a:xfrm>
              <a:off x="0" y="0"/>
              <a:ext cx="12192000" cy="6858000"/>
              <a:chOff x="0" y="0"/>
              <a:chExt cx="12192000" cy="6858000"/>
            </a:xfrm>
          </p:grpSpPr>
          <p:grpSp>
            <p:nvGrpSpPr>
              <p:cNvPr id="49" name="Group 48" hidden="1">
                <a:extLst>
                  <a:ext uri="{FF2B5EF4-FFF2-40B4-BE49-F238E27FC236}">
                    <a16:creationId xmlns:a16="http://schemas.microsoft.com/office/drawing/2014/main" id="{35C40E99-232F-5A41-88FF-B13DE73091A2}"/>
                  </a:ext>
                </a:extLst>
              </p:cNvPr>
              <p:cNvGrpSpPr/>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150AE8F9-ECED-BD4D-ADB6-A06F19ED00A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8" name="Picture 67">
                  <a:extLst>
                    <a:ext uri="{FF2B5EF4-FFF2-40B4-BE49-F238E27FC236}">
                      <a16:creationId xmlns:a16="http://schemas.microsoft.com/office/drawing/2014/main" id="{699E1C0F-D06D-694F-B6FF-E430A1D0E10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A3A45C5C-7990-6348-8C16-FCD26B7292E1}"/>
                  </a:ext>
                </a:extLst>
              </p:cNvPr>
              <p:cNvGrpSpPr/>
              <p:nvPr/>
            </p:nvGrpSpPr>
            <p:grpSpPr>
              <a:xfrm>
                <a:off x="208303" y="146055"/>
                <a:ext cx="11731071" cy="6595922"/>
                <a:chOff x="208303" y="146055"/>
                <a:chExt cx="11731071" cy="6595922"/>
              </a:xfrm>
            </p:grpSpPr>
            <p:grpSp>
              <p:nvGrpSpPr>
                <p:cNvPr id="51" name="Group 50">
                  <a:extLst>
                    <a:ext uri="{FF2B5EF4-FFF2-40B4-BE49-F238E27FC236}">
                      <a16:creationId xmlns:a16="http://schemas.microsoft.com/office/drawing/2014/main" id="{5D8DFF78-0AF2-9D45-969D-EF4D96AA28E0}"/>
                    </a:ext>
                  </a:extLst>
                </p:cNvPr>
                <p:cNvGrpSpPr/>
                <p:nvPr/>
              </p:nvGrpSpPr>
              <p:grpSpPr>
                <a:xfrm>
                  <a:off x="11604987" y="146055"/>
                  <a:ext cx="334387" cy="435843"/>
                  <a:chOff x="11604987" y="146055"/>
                  <a:chExt cx="334387" cy="435843"/>
                </a:xfrm>
              </p:grpSpPr>
              <p:grpSp>
                <p:nvGrpSpPr>
                  <p:cNvPr id="59" name="Group 58">
                    <a:extLst>
                      <a:ext uri="{FF2B5EF4-FFF2-40B4-BE49-F238E27FC236}">
                        <a16:creationId xmlns:a16="http://schemas.microsoft.com/office/drawing/2014/main" id="{D9341459-BD1D-0A4D-AE56-CA52C59957F2}"/>
                      </a:ext>
                    </a:extLst>
                  </p:cNvPr>
                  <p:cNvGrpSpPr>
                    <a:grpSpLocks noChangeAspect="1"/>
                  </p:cNvGrpSpPr>
                  <p:nvPr/>
                </p:nvGrpSpPr>
                <p:grpSpPr>
                  <a:xfrm>
                    <a:off x="11770125" y="399018"/>
                    <a:ext cx="169249" cy="182880"/>
                    <a:chOff x="7310041" y="760941"/>
                    <a:chExt cx="1043386" cy="1127422"/>
                  </a:xfrm>
                </p:grpSpPr>
                <p:sp>
                  <p:nvSpPr>
                    <p:cNvPr id="64" name="Freeform 63">
                      <a:extLst>
                        <a:ext uri="{FF2B5EF4-FFF2-40B4-BE49-F238E27FC236}">
                          <a16:creationId xmlns:a16="http://schemas.microsoft.com/office/drawing/2014/main" id="{2390C0C7-2B5D-AA43-9C0C-F1D0C7E9DEB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19CA2314-11FE-5148-B52A-127288037C7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9782AD96-C110-D34E-9C14-F24F0AA6915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0" name="Group 59">
                    <a:extLst>
                      <a:ext uri="{FF2B5EF4-FFF2-40B4-BE49-F238E27FC236}">
                        <a16:creationId xmlns:a16="http://schemas.microsoft.com/office/drawing/2014/main" id="{34F1DEDE-3C11-964E-AED6-F901803B182C}"/>
                      </a:ext>
                    </a:extLst>
                  </p:cNvPr>
                  <p:cNvGrpSpPr>
                    <a:grpSpLocks noChangeAspect="1"/>
                  </p:cNvGrpSpPr>
                  <p:nvPr/>
                </p:nvGrpSpPr>
                <p:grpSpPr>
                  <a:xfrm>
                    <a:off x="11604987" y="146055"/>
                    <a:ext cx="73152" cy="73152"/>
                    <a:chOff x="7310041" y="760941"/>
                    <a:chExt cx="1043386" cy="1127422"/>
                  </a:xfrm>
                </p:grpSpPr>
                <p:sp>
                  <p:nvSpPr>
                    <p:cNvPr id="61" name="Freeform 60">
                      <a:extLst>
                        <a:ext uri="{FF2B5EF4-FFF2-40B4-BE49-F238E27FC236}">
                          <a16:creationId xmlns:a16="http://schemas.microsoft.com/office/drawing/2014/main" id="{CC5F124C-6616-BC4B-B3FB-10EA1D26C2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2" name="Rectangle 61">
                      <a:extLst>
                        <a:ext uri="{FF2B5EF4-FFF2-40B4-BE49-F238E27FC236}">
                          <a16:creationId xmlns:a16="http://schemas.microsoft.com/office/drawing/2014/main" id="{D37B0BF4-BF18-154A-B8A6-B9A92610B12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25190CE9-BBB7-0C40-806E-261DEB5DA0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2" name="Group 51">
                  <a:extLst>
                    <a:ext uri="{FF2B5EF4-FFF2-40B4-BE49-F238E27FC236}">
                      <a16:creationId xmlns:a16="http://schemas.microsoft.com/office/drawing/2014/main" id="{166AE822-8234-7349-9C22-DC9E9A115BF6}"/>
                    </a:ext>
                  </a:extLst>
                </p:cNvPr>
                <p:cNvGrpSpPr/>
                <p:nvPr/>
              </p:nvGrpSpPr>
              <p:grpSpPr>
                <a:xfrm>
                  <a:off x="208303" y="5787704"/>
                  <a:ext cx="437544" cy="389381"/>
                  <a:chOff x="9178262" y="1315181"/>
                  <a:chExt cx="437544" cy="389381"/>
                </a:xfrm>
              </p:grpSpPr>
              <p:pic>
                <p:nvPicPr>
                  <p:cNvPr id="57" name="Picture 56">
                    <a:extLst>
                      <a:ext uri="{FF2B5EF4-FFF2-40B4-BE49-F238E27FC236}">
                        <a16:creationId xmlns:a16="http://schemas.microsoft.com/office/drawing/2014/main" id="{C84C90BB-A678-584D-A869-6E248221CD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7D3677C-0D93-3D44-B92E-4D8D694DE4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3" name="Group 52">
                  <a:extLst>
                    <a:ext uri="{FF2B5EF4-FFF2-40B4-BE49-F238E27FC236}">
                      <a16:creationId xmlns:a16="http://schemas.microsoft.com/office/drawing/2014/main" id="{F83DBB79-FC40-E04C-BF9B-179A1D214E51}"/>
                    </a:ext>
                  </a:extLst>
                </p:cNvPr>
                <p:cNvGrpSpPr/>
                <p:nvPr/>
              </p:nvGrpSpPr>
              <p:grpSpPr>
                <a:xfrm>
                  <a:off x="250899" y="6421937"/>
                  <a:ext cx="669934" cy="274320"/>
                  <a:chOff x="9445759" y="1430242"/>
                  <a:chExt cx="669934" cy="274320"/>
                </a:xfrm>
              </p:grpSpPr>
              <p:pic>
                <p:nvPicPr>
                  <p:cNvPr id="55" name="Picture 54">
                    <a:extLst>
                      <a:ext uri="{FF2B5EF4-FFF2-40B4-BE49-F238E27FC236}">
                        <a16:creationId xmlns:a16="http://schemas.microsoft.com/office/drawing/2014/main" id="{9BA2A58C-520B-794B-809E-E0EF764A51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6" name="Picture 55">
                    <a:extLst>
                      <a:ext uri="{FF2B5EF4-FFF2-40B4-BE49-F238E27FC236}">
                        <a16:creationId xmlns:a16="http://schemas.microsoft.com/office/drawing/2014/main" id="{C8B2E4B0-3B9E-A74E-B4F2-ECA377CD11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4" name="Picture 53">
                  <a:extLst>
                    <a:ext uri="{FF2B5EF4-FFF2-40B4-BE49-F238E27FC236}">
                      <a16:creationId xmlns:a16="http://schemas.microsoft.com/office/drawing/2014/main" id="{8725A02C-6A75-D14B-9916-2DEBD759A0A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8" name="Picture 47">
              <a:extLst>
                <a:ext uri="{FF2B5EF4-FFF2-40B4-BE49-F238E27FC236}">
                  <a16:creationId xmlns:a16="http://schemas.microsoft.com/office/drawing/2014/main" id="{CB99D069-6C41-EA4F-9D6E-EEB65B5B41D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363593" y="42542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2"/>
            <a:ext cx="3237863" cy="392460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a:p>
            <a:pPr marL="398462" lvl="1" indent="-107950">
              <a:spcBef>
                <a:spcPts val="1200"/>
              </a:spcBef>
              <a:buFont typeface="Arial" charset="0"/>
              <a:buChar char="•"/>
            </a:pPr>
            <a:r>
              <a:rPr lang="en-US" sz="2000" b="0" dirty="0">
                <a:ea typeface="Avenir LT Std 45 Book" charset="0"/>
                <a:cs typeface="Avenir LT Std 45 Book" charset="0"/>
              </a:rPr>
              <a:t>New profiles?</a:t>
            </a:r>
          </a:p>
          <a:p>
            <a:pPr marL="398462" lvl="1" indent="-107950">
              <a:spcBef>
                <a:spcPts val="1200"/>
              </a:spcBef>
              <a:buFont typeface="Arial" charset="0"/>
              <a:buChar char="•"/>
            </a:pPr>
            <a:r>
              <a:rPr lang="en-US" sz="2000" b="0" dirty="0">
                <a:ea typeface="Avenir LT Std 45 Book" charset="0"/>
                <a:cs typeface="Avenir LT Std 45 Book" charset="0"/>
              </a:rPr>
              <a:t>New functions?</a:t>
            </a:r>
          </a:p>
          <a:p>
            <a:pPr marL="398462" lvl="1" indent="-107950">
              <a:spcBef>
                <a:spcPts val="1200"/>
              </a:spcBef>
              <a:buFont typeface="Arial" charset="0"/>
              <a:buChar char="•"/>
            </a:pPr>
            <a:r>
              <a:rPr lang="en-US" sz="2000" b="0" dirty="0">
                <a:ea typeface="Avenir LT Std 45 Book" charset="0"/>
                <a:cs typeface="Avenir LT Std 45 Book" charset="0"/>
              </a:rPr>
              <a:t>New </a:t>
            </a:r>
            <a:r>
              <a:rPr lang="en-US" sz="2000" b="0" dirty="0" err="1">
                <a:ea typeface="Avenir LT Std 45 Book" charset="0"/>
                <a:cs typeface="Avenir LT Std 45 Book" charset="0"/>
              </a:rPr>
              <a:t>globals</a:t>
            </a:r>
            <a:r>
              <a:rPr lang="en-US" sz="2000" b="0" dirty="0">
                <a:ea typeface="Avenir LT Std 45 Book" charset="0"/>
                <a:cs typeface="Avenir LT Std 45 Book" charset="0"/>
              </a:rPr>
              <a:t>?</a:t>
            </a:r>
          </a:p>
          <a:p>
            <a:pPr marL="398462" lvl="1" indent="-107950">
              <a:spcBef>
                <a:spcPts val="1200"/>
              </a:spcBef>
              <a:buFont typeface="Arial" charset="0"/>
              <a:buChar char="•"/>
            </a:pPr>
            <a:endParaRPr lang="en-US" sz="2000" b="0" dirty="0">
              <a:ea typeface="Avenir LT Std 45 Book" charset="0"/>
              <a:cs typeface="Avenir LT Std 45 Book" charset="0"/>
            </a:endParaRPr>
          </a:p>
        </p:txBody>
      </p:sp>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290884" y="1724972"/>
            <a:ext cx="3170431" cy="363530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In the works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String template literals</a:t>
            </a:r>
          </a:p>
          <a:p>
            <a:pPr marL="352425" indent="-342900">
              <a:spcBef>
                <a:spcPts val="1200"/>
              </a:spcBef>
            </a:pPr>
            <a:r>
              <a:rPr lang="en-US" sz="2400" b="0" dirty="0">
                <a:solidFill>
                  <a:schemeClr val="tx1">
                    <a:lumMod val="95000"/>
                  </a:schemeClr>
                </a:solidFill>
                <a:ea typeface="Avenir LT Std 45 Book" charset="0"/>
                <a:cs typeface="Avenir LT Std 45 Book" charset="0"/>
              </a:rPr>
              <a:t>Bitwise operators</a:t>
            </a:r>
          </a:p>
          <a:p>
            <a:pPr marL="352425" indent="-342900">
              <a:spcBef>
                <a:spcPts val="1200"/>
              </a:spcBef>
            </a:pPr>
            <a:r>
              <a:rPr lang="en-US" sz="2400" b="0" dirty="0">
                <a:solidFill>
                  <a:schemeClr val="tx1">
                    <a:lumMod val="95000"/>
                  </a:schemeClr>
                </a:solidFill>
                <a:ea typeface="Avenir LT Std 45 Book" charset="0"/>
                <a:cs typeface="Avenir LT Std 45 Book" charset="0"/>
              </a:rPr>
              <a:t>Metadata functions</a:t>
            </a:r>
          </a:p>
        </p:txBody>
      </p:sp>
      <p:sp>
        <p:nvSpPr>
          <p:cNvPr id="35" name="Content Placeholder 1">
            <a:extLst>
              <a:ext uri="{FF2B5EF4-FFF2-40B4-BE49-F238E27FC236}">
                <a16:creationId xmlns:a16="http://schemas.microsoft.com/office/drawing/2014/main" id="{7587FE05-6565-834A-B887-DE247303CD88}"/>
              </a:ext>
            </a:extLst>
          </p:cNvPr>
          <p:cNvSpPr txBox="1">
            <a:spLocks/>
          </p:cNvSpPr>
          <p:nvPr/>
        </p:nvSpPr>
        <p:spPr>
          <a:xfrm>
            <a:off x="8091965" y="1698842"/>
            <a:ext cx="3670731" cy="395073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Research projects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Import</a:t>
            </a:r>
          </a:p>
          <a:p>
            <a:pPr marL="352425" indent="-342900">
              <a:spcBef>
                <a:spcPts val="1200"/>
              </a:spcBef>
            </a:pPr>
            <a:r>
              <a:rPr lang="en-US" sz="2400" b="0" dirty="0">
                <a:solidFill>
                  <a:schemeClr val="tx1">
                    <a:lumMod val="95000"/>
                  </a:schemeClr>
                </a:solidFill>
                <a:ea typeface="Avenir LT Std 45 Book" charset="0"/>
                <a:cs typeface="Avenir LT Std 45 Book" charset="0"/>
              </a:rPr>
              <a:t>Projection</a:t>
            </a:r>
          </a:p>
          <a:p>
            <a:pPr marL="352425" indent="-342900">
              <a:spcBef>
                <a:spcPts val="1200"/>
              </a:spcBef>
            </a:pPr>
            <a:r>
              <a:rPr lang="en-US" sz="2400" b="0" dirty="0">
                <a:solidFill>
                  <a:schemeClr val="tx1">
                    <a:lumMod val="95000"/>
                  </a:schemeClr>
                </a:solidFill>
                <a:ea typeface="Avenir LT Std 45 Book" charset="0"/>
                <a:cs typeface="Avenir LT Std 45 Book" charset="0"/>
              </a:rPr>
              <a:t>Web Request</a:t>
            </a:r>
          </a:p>
          <a:p>
            <a:pPr marL="352425" indent="-342900">
              <a:spcBef>
                <a:spcPts val="1200"/>
              </a:spcBef>
            </a:pPr>
            <a:r>
              <a:rPr lang="en-US" sz="2400" b="0" dirty="0">
                <a:solidFill>
                  <a:schemeClr val="tx1">
                    <a:lumMod val="95000"/>
                  </a:schemeClr>
                </a:solidFill>
                <a:ea typeface="Avenir LT Std 45 Book" charset="0"/>
                <a:cs typeface="Avenir LT Std 45 Book" charset="0"/>
              </a:rPr>
              <a:t>Internationalization</a:t>
            </a:r>
          </a:p>
          <a:p>
            <a:pPr marL="352425" indent="-342900">
              <a:spcBef>
                <a:spcPts val="1200"/>
              </a:spcBef>
            </a:pPr>
            <a:r>
              <a:rPr lang="en-US" sz="2400" b="0" dirty="0">
                <a:solidFill>
                  <a:schemeClr val="tx1">
                    <a:lumMod val="95000"/>
                  </a:schemeClr>
                </a:solidFill>
                <a:ea typeface="Avenir LT Std 45 Book" charset="0"/>
                <a:cs typeface="Avenir LT Std 45 Book" charset="0"/>
              </a:rPr>
              <a:t>Expanded popup profile (returning dictionaries and lists)</a:t>
            </a:r>
          </a:p>
        </p:txBody>
      </p:sp>
    </p:spTree>
    <p:extLst>
      <p:ext uri="{BB962C8B-B14F-4D97-AF65-F5344CB8AC3E}">
        <p14:creationId xmlns:p14="http://schemas.microsoft.com/office/powerpoint/2010/main" val="38898030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BB0D83-58E8-1D43-AE9E-C130685AD057}"/>
              </a:ext>
            </a:extLst>
          </p:cNvPr>
          <p:cNvGrpSpPr/>
          <p:nvPr/>
        </p:nvGrpSpPr>
        <p:grpSpPr>
          <a:xfrm>
            <a:off x="-11140" y="-16011"/>
            <a:ext cx="12203139" cy="7225075"/>
            <a:chOff x="-11140" y="-16011"/>
            <a:chExt cx="12203139" cy="7225075"/>
          </a:xfrm>
        </p:grpSpPr>
        <p:sp>
          <p:nvSpPr>
            <p:cNvPr id="20" name="gradient background1">
              <a:extLst>
                <a:ext uri="{FF2B5EF4-FFF2-40B4-BE49-F238E27FC236}">
                  <a16:creationId xmlns:a16="http://schemas.microsoft.com/office/drawing/2014/main" id="{1DABC2A7-804B-AC42-B9A2-481C4C8240E1}"/>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2" name="Group 21">
              <a:extLst>
                <a:ext uri="{FF2B5EF4-FFF2-40B4-BE49-F238E27FC236}">
                  <a16:creationId xmlns:a16="http://schemas.microsoft.com/office/drawing/2014/main" id="{DEFEC9BA-BDEC-5844-AA60-E8EE71DC2EA1}"/>
                </a:ext>
              </a:extLst>
            </p:cNvPr>
            <p:cNvGrpSpPr/>
            <p:nvPr/>
          </p:nvGrpSpPr>
          <p:grpSpPr>
            <a:xfrm>
              <a:off x="-11140" y="2"/>
              <a:ext cx="12199425" cy="7209062"/>
              <a:chOff x="-11140" y="2"/>
              <a:chExt cx="12199425" cy="7209062"/>
            </a:xfrm>
          </p:grpSpPr>
          <p:grpSp>
            <p:nvGrpSpPr>
              <p:cNvPr id="25" name="Group 24">
                <a:extLst>
                  <a:ext uri="{FF2B5EF4-FFF2-40B4-BE49-F238E27FC236}">
                    <a16:creationId xmlns:a16="http://schemas.microsoft.com/office/drawing/2014/main" id="{607081A9-C7FC-8E4D-901D-FA02E8935115}"/>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91974AD4-1497-244A-9AA0-7C8307B6BF07}"/>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4C261D44-69EB-3842-A6DE-0A691B2338C7}"/>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68861EE2-6FD0-3242-9C08-1530D39BF8EE}"/>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E0697CE4-4836-394A-B5AE-7D37E204052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774579A2-4D49-E943-A487-D32303C94A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54FB37C9-BB8F-824C-AF79-95073CB60F83}"/>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6" name="Picture 25">
                <a:extLst>
                  <a:ext uri="{FF2B5EF4-FFF2-40B4-BE49-F238E27FC236}">
                    <a16:creationId xmlns:a16="http://schemas.microsoft.com/office/drawing/2014/main" id="{0AFE4C2F-3626-BD44-B0AC-57B263368D27}"/>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7" name="Picture 26">
                <a:extLst>
                  <a:ext uri="{FF2B5EF4-FFF2-40B4-BE49-F238E27FC236}">
                    <a16:creationId xmlns:a16="http://schemas.microsoft.com/office/drawing/2014/main" id="{F1018978-2267-8646-8C6D-553524E36A5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9B29669A-8013-E045-B5B2-F3389D098D2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904452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55E09A-65CA-3D4A-90FB-7AEC0144ECDF}"/>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E9211E7B-9E18-D647-921C-FF5E051FF49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D2DEF825-22B0-5E41-910F-C887AA061441}"/>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F0E5FBDC-6C7F-324B-AE9A-A7FB4522E23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7E263DD3-37D9-8E4B-9B67-C754E60EC69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4C72EA9-CAA4-F745-8BD7-1B917566E7F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2C82F45F-1265-0043-AAA3-9272984FBB9B}"/>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3530B9D0-84F9-F04B-B383-A88BD0EAEAF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6DED02F3-939E-5041-A47A-5C9206FB4173}"/>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EF1DF8E2-18F8-874F-B757-C03CFDD09F1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A447C68-2414-104E-A1FC-E604C71E401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EB85D50-3719-2245-AA5B-F3855E4BF9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CC1FD701-D323-0646-81C7-9AF51ED6FCB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28354A8C-ECD1-7449-9B7B-912530AF67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1C6E27D2-8373-7149-9168-6EBD3D49AFA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547E7A5E-0950-FE49-9123-82FE94116C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9A688AF8-16E3-BC49-88B2-12CE5C776D2D}"/>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15B57D96-DCDD-5244-A44D-5DDF7E90B0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AFFADCC-C83D-2B42-BEC3-41B4A68B64C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DEA75E5E-9525-4C4C-A39A-40AEBE19AB3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C4638635-27FF-BE4C-B2E9-03EBF84CFFF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B42E2FE-4283-F44C-8D32-37EADA262D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6C8A7602-C91C-EA41-847C-D7054145A1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183A9B0E-609D-9244-9246-F9700D7E425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rgbClr val="FCEAD6"/>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rgbClr val="FCEAD6"/>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rgbClr val="FCEAD6"/>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rgbClr val="FCEAD6"/>
                </a:solidFill>
              </a:rPr>
              <a:t>Blogs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rgbClr val="FCEAD6"/>
                </a:solidFill>
              </a:rPr>
              <a:t>Arcade Expression sharing repo</a:t>
            </a:r>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611295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F7F3B08-BFB4-DE47-B237-54B6A586B044}"/>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E70960B-4381-384A-959C-EF8918B64BC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603F544F-939D-7345-BFD9-B8253E8FDF53}"/>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D5E7298C-E7F8-1A48-8226-54274C829692}"/>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BD6EACF2-42AB-A740-B6AE-02A4B293876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61B56071-8B4F-CD41-A0C2-41B8A3052E6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474C2DA0-9A5B-5442-9435-5438EC06257B}"/>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56EFAAE4-1DDD-7B4A-AE64-1CC47CDBC592}"/>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D1B7F672-83D4-5D44-80D9-1E8BED39FB53}"/>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686459E5-5A00-5E42-BE34-651A334C9F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89291F3-AEE7-AE49-AE58-420C942E8E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846228CB-4067-F448-A2FF-92A6B65818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A36C4E44-2411-8345-92DD-A1993F9DD94F}"/>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F7B466F2-9801-FC47-9812-B81A80B2B5B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9EB56422-FAD7-5748-84A1-35CAF104608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29C631A-A6AE-2A42-8C13-2809ED55DFC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7DEF6CF4-B7CB-934E-8E11-0FB1BCC15897}"/>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5B6DB2F2-3DE0-904E-9AE2-3D43B957738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C613EF75-16A8-5F4A-91C9-61965204FE2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20A0BAB6-4B3D-E343-95EB-62DEBAB20206}"/>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AD5ECAFB-2A86-0841-A24B-23E9B39A408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CD5A5FF8-13EF-6B4F-92D5-7CDD82EE15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E67D455F-45E7-E64D-B44E-4368E7A389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E30B17D1-D428-E446-91F6-A8B4ADB4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850243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0E9EE0A-528F-B14E-AE3A-03C3BB6F16F7}"/>
              </a:ext>
            </a:extLst>
          </p:cNvPr>
          <p:cNvGrpSpPr/>
          <p:nvPr/>
        </p:nvGrpSpPr>
        <p:grpSpPr>
          <a:xfrm>
            <a:off x="0" y="-21946"/>
            <a:ext cx="12199427" cy="7308317"/>
            <a:chOff x="0" y="-21946"/>
            <a:chExt cx="12199427" cy="7308317"/>
          </a:xfrm>
        </p:grpSpPr>
        <p:sp>
          <p:nvSpPr>
            <p:cNvPr id="39" name="shading (lower right)">
              <a:extLst>
                <a:ext uri="{FF2B5EF4-FFF2-40B4-BE49-F238E27FC236}">
                  <a16:creationId xmlns:a16="http://schemas.microsoft.com/office/drawing/2014/main" id="{5AA558EA-9057-F549-BC2D-791B486708B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1" name="Rectangle 70">
              <a:extLst>
                <a:ext uri="{FF2B5EF4-FFF2-40B4-BE49-F238E27FC236}">
                  <a16:creationId xmlns:a16="http://schemas.microsoft.com/office/drawing/2014/main" id="{703FB463-A5F7-494F-B656-140E92B80412}"/>
                </a:ext>
              </a:extLst>
            </p:cNvPr>
            <p:cNvSpPr/>
            <p:nvPr/>
          </p:nvSpPr>
          <p:spPr bwMode="auto">
            <a:xfrm>
              <a:off x="0" y="1303020"/>
              <a:ext cx="12192000" cy="5029200"/>
            </a:xfrm>
            <a:prstGeom prst="rect">
              <a:avLst/>
            </a:prstGeom>
            <a:gradFill flip="none" rotWithShape="1">
              <a:gsLst>
                <a:gs pos="0">
                  <a:schemeClr val="accent5">
                    <a:lumMod val="50000"/>
                    <a:alpha val="40000"/>
                  </a:schemeClr>
                </a:gs>
                <a:gs pos="100000">
                  <a:schemeClr val="accent5">
                    <a:lumMod val="60000"/>
                    <a:lumOff val="40000"/>
                    <a:alpha val="24000"/>
                  </a:schemeClr>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 name="Group 1">
              <a:extLst>
                <a:ext uri="{FF2B5EF4-FFF2-40B4-BE49-F238E27FC236}">
                  <a16:creationId xmlns:a16="http://schemas.microsoft.com/office/drawing/2014/main" id="{021EFC16-B263-284A-AD49-57A695009482}"/>
                </a:ext>
              </a:extLst>
            </p:cNvPr>
            <p:cNvGrpSpPr/>
            <p:nvPr/>
          </p:nvGrpSpPr>
          <p:grpSpPr>
            <a:xfrm>
              <a:off x="7702" y="762784"/>
              <a:ext cx="2128248" cy="6523587"/>
              <a:chOff x="7702" y="762784"/>
              <a:chExt cx="2128248" cy="6523587"/>
            </a:xfrm>
          </p:grpSpPr>
          <p:pic>
            <p:nvPicPr>
              <p:cNvPr id="51" name="Picture 50">
                <a:extLst>
                  <a:ext uri="{FF2B5EF4-FFF2-40B4-BE49-F238E27FC236}">
                    <a16:creationId xmlns:a16="http://schemas.microsoft.com/office/drawing/2014/main" id="{084E99C5-C4CA-174B-98D1-E18F74F060B6}"/>
                  </a:ext>
                </a:extLst>
              </p:cNvPr>
              <p:cNvPicPr>
                <a:picLocks noChangeAspect="1"/>
              </p:cNvPicPr>
              <p:nvPr/>
            </p:nvPicPr>
            <p:blipFill rotWithShape="1">
              <a:blip r:embed="rId3" cstate="screen">
                <a:alphaModFix amt="41000"/>
                <a:extLst>
                  <a:ext uri="{28A0092B-C50C-407E-A947-70E740481C1C}">
                    <a14:useLocalDpi xmlns:a14="http://schemas.microsoft.com/office/drawing/2010/main"/>
                  </a:ext>
                </a:extLst>
              </a:blip>
              <a:srcRect l="-128738" t="-6533"/>
              <a:stretch/>
            </p:blipFill>
            <p:spPr>
              <a:xfrm rot="5400000">
                <a:off x="-2026217" y="2796703"/>
                <a:ext cx="6135449" cy="2067611"/>
              </a:xfrm>
              <a:prstGeom prst="rect">
                <a:avLst/>
              </a:prstGeom>
            </p:spPr>
          </p:pic>
          <p:pic>
            <p:nvPicPr>
              <p:cNvPr id="135" name="Picture 134">
                <a:extLst>
                  <a:ext uri="{FF2B5EF4-FFF2-40B4-BE49-F238E27FC236}">
                    <a16:creationId xmlns:a16="http://schemas.microsoft.com/office/drawing/2014/main" id="{EBC279F3-3422-754D-B2C5-69BB28B3BF67}"/>
                  </a:ext>
                </a:extLst>
              </p:cNvPr>
              <p:cNvPicPr>
                <a:picLocks noChangeAspect="1"/>
              </p:cNvPicPr>
              <p:nvPr/>
            </p:nvPicPr>
            <p:blipFill>
              <a:blip r:embed="rId4" cstate="screen">
                <a:alphaModFix amt="36000"/>
                <a:extLst>
                  <a:ext uri="{28A0092B-C50C-407E-A947-70E740481C1C}">
                    <a14:useLocalDpi xmlns:a14="http://schemas.microsoft.com/office/drawing/2010/main"/>
                  </a:ext>
                </a:extLst>
              </a:blip>
              <a:stretch>
                <a:fillRect/>
              </a:stretch>
            </p:blipFill>
            <p:spPr>
              <a:xfrm>
                <a:off x="1965903" y="6561824"/>
                <a:ext cx="170047" cy="182880"/>
              </a:xfrm>
              <a:prstGeom prst="rect">
                <a:avLst/>
              </a:prstGeom>
            </p:spPr>
          </p:pic>
          <p:pic>
            <p:nvPicPr>
              <p:cNvPr id="48" name="Picture 47">
                <a:extLst>
                  <a:ext uri="{FF2B5EF4-FFF2-40B4-BE49-F238E27FC236}">
                    <a16:creationId xmlns:a16="http://schemas.microsoft.com/office/drawing/2014/main" id="{91F7882A-CB9A-A84B-BEF5-2ABB9E57A4AA}"/>
                  </a:ext>
                </a:extLst>
              </p:cNvPr>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a:stretch/>
            </p:blipFill>
            <p:spPr>
              <a:xfrm>
                <a:off x="1542789" y="6345121"/>
                <a:ext cx="395441" cy="388177"/>
              </a:xfrm>
              <a:prstGeom prst="rect">
                <a:avLst/>
              </a:prstGeom>
            </p:spPr>
          </p:pic>
          <p:pic>
            <p:nvPicPr>
              <p:cNvPr id="49" name="Picture 48">
                <a:extLst>
                  <a:ext uri="{FF2B5EF4-FFF2-40B4-BE49-F238E27FC236}">
                    <a16:creationId xmlns:a16="http://schemas.microsoft.com/office/drawing/2014/main" id="{E8A51C69-F3BA-794B-8E58-5185F27EDE8E}"/>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t="-7121"/>
              <a:stretch/>
            </p:blipFill>
            <p:spPr>
              <a:xfrm>
                <a:off x="275386" y="6129513"/>
                <a:ext cx="526893" cy="551660"/>
              </a:xfrm>
              <a:prstGeom prst="rect">
                <a:avLst/>
              </a:prstGeom>
            </p:spPr>
          </p:pic>
          <p:pic>
            <p:nvPicPr>
              <p:cNvPr id="50" name="Picture 49">
                <a:extLst>
                  <a:ext uri="{FF2B5EF4-FFF2-40B4-BE49-F238E27FC236}">
                    <a16:creationId xmlns:a16="http://schemas.microsoft.com/office/drawing/2014/main" id="{FC72C10F-2551-E049-9BDE-A04068616879}"/>
                  </a:ext>
                </a:extLst>
              </p:cNvPr>
              <p:cNvPicPr>
                <a:picLocks noChangeAspect="1"/>
              </p:cNvPicPr>
              <p:nvPr/>
            </p:nvPicPr>
            <p:blipFill rotWithShape="1">
              <a:blip r:embed="rId7" cstate="screen">
                <a:alphaModFix amt="50000"/>
                <a:extLst>
                  <a:ext uri="{28A0092B-C50C-407E-A947-70E740481C1C}">
                    <a14:useLocalDpi xmlns:a14="http://schemas.microsoft.com/office/drawing/2010/main"/>
                  </a:ext>
                </a:extLst>
              </a:blip>
              <a:srcRect/>
              <a:stretch/>
            </p:blipFill>
            <p:spPr>
              <a:xfrm>
                <a:off x="543697" y="6305644"/>
                <a:ext cx="944425" cy="980727"/>
              </a:xfrm>
              <a:prstGeom prst="rect">
                <a:avLst/>
              </a:prstGeom>
            </p:spPr>
          </p:pic>
        </p:grpSp>
        <p:grpSp>
          <p:nvGrpSpPr>
            <p:cNvPr id="3" name="Group 2">
              <a:extLst>
                <a:ext uri="{FF2B5EF4-FFF2-40B4-BE49-F238E27FC236}">
                  <a16:creationId xmlns:a16="http://schemas.microsoft.com/office/drawing/2014/main" id="{56F6F0A1-EA69-564F-9C24-3A98B830AAC4}"/>
                </a:ext>
              </a:extLst>
            </p:cNvPr>
            <p:cNvGrpSpPr/>
            <p:nvPr/>
          </p:nvGrpSpPr>
          <p:grpSpPr>
            <a:xfrm>
              <a:off x="10651849" y="-21946"/>
              <a:ext cx="1540150" cy="1263387"/>
              <a:chOff x="10651849" y="-21946"/>
              <a:chExt cx="1540150" cy="1263387"/>
            </a:xfrm>
          </p:grpSpPr>
          <p:grpSp>
            <p:nvGrpSpPr>
              <p:cNvPr id="127" name="Group 126">
                <a:extLst>
                  <a:ext uri="{FF2B5EF4-FFF2-40B4-BE49-F238E27FC236}">
                    <a16:creationId xmlns:a16="http://schemas.microsoft.com/office/drawing/2014/main" id="{CDE0CE07-03A0-6B4D-AD47-094049F0C266}"/>
                  </a:ext>
                </a:extLst>
              </p:cNvPr>
              <p:cNvGrpSpPr/>
              <p:nvPr/>
            </p:nvGrpSpPr>
            <p:grpSpPr>
              <a:xfrm>
                <a:off x="11711370" y="161755"/>
                <a:ext cx="320420" cy="304069"/>
                <a:chOff x="9321216" y="1285432"/>
                <a:chExt cx="320420" cy="304069"/>
              </a:xfrm>
            </p:grpSpPr>
            <p:pic>
              <p:nvPicPr>
                <p:cNvPr id="128" name="Picture 127">
                  <a:extLst>
                    <a:ext uri="{FF2B5EF4-FFF2-40B4-BE49-F238E27FC236}">
                      <a16:creationId xmlns:a16="http://schemas.microsoft.com/office/drawing/2014/main" id="{97AF88CB-D99D-CA40-BDDB-B7546AAA71E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71589" y="1406621"/>
                  <a:ext cx="170047" cy="182880"/>
                </a:xfrm>
                <a:prstGeom prst="rect">
                  <a:avLst/>
                </a:prstGeom>
              </p:spPr>
            </p:pic>
            <p:pic>
              <p:nvPicPr>
                <p:cNvPr id="129" name="Picture 128">
                  <a:extLst>
                    <a:ext uri="{FF2B5EF4-FFF2-40B4-BE49-F238E27FC236}">
                      <a16:creationId xmlns:a16="http://schemas.microsoft.com/office/drawing/2014/main" id="{774DE909-6FDC-404D-B8EE-C05E7A63FFE1}"/>
                    </a:ext>
                  </a:extLst>
                </p:cNvPr>
                <p:cNvPicPr>
                  <a:picLocks noChangeAspect="1"/>
                </p:cNvPicPr>
                <p:nvPr/>
              </p:nvPicPr>
              <p:blipFill>
                <a:blip r:embed="rId8"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46" name="Picture 45">
                <a:extLst>
                  <a:ext uri="{FF2B5EF4-FFF2-40B4-BE49-F238E27FC236}">
                    <a16:creationId xmlns:a16="http://schemas.microsoft.com/office/drawing/2014/main" id="{51E7679A-3AB1-F14F-94FA-687E038DDC1A}"/>
                  </a:ext>
                </a:extLst>
              </p:cNvPr>
              <p:cNvPicPr>
                <a:picLocks noChangeAspect="1"/>
              </p:cNvPicPr>
              <p:nvPr/>
            </p:nvPicPr>
            <p:blipFill rotWithShape="1">
              <a:blip r:embed="rId9" cstate="screen">
                <a:alphaModFix amt="67000"/>
                <a:extLst>
                  <a:ext uri="{28A0092B-C50C-407E-A947-70E740481C1C}">
                    <a14:useLocalDpi xmlns:a14="http://schemas.microsoft.com/office/drawing/2010/main"/>
                  </a:ext>
                </a:extLst>
              </a:blip>
              <a:srcRect/>
              <a:stretch/>
            </p:blipFill>
            <p:spPr>
              <a:xfrm rot="16200000">
                <a:off x="10790230" y="-160327"/>
                <a:ext cx="1263387" cy="1540150"/>
              </a:xfrm>
              <a:prstGeom prst="rect">
                <a:avLst/>
              </a:prstGeom>
            </p:spPr>
          </p:pic>
        </p:grpSp>
      </p:grpSp>
      <p:grpSp>
        <p:nvGrpSpPr>
          <p:cNvPr id="6" name="Group 5">
            <a:extLst>
              <a:ext uri="{FF2B5EF4-FFF2-40B4-BE49-F238E27FC236}">
                <a16:creationId xmlns:a16="http://schemas.microsoft.com/office/drawing/2014/main" id="{4A9BB97B-528A-1A45-9063-15969543D63B}"/>
              </a:ext>
            </a:extLst>
          </p:cNvPr>
          <p:cNvGrpSpPr/>
          <p:nvPr/>
        </p:nvGrpSpPr>
        <p:grpSpPr>
          <a:xfrm>
            <a:off x="1024306" y="1737366"/>
            <a:ext cx="10148936" cy="4013485"/>
            <a:chOff x="1024306" y="1737366"/>
            <a:chExt cx="10148936" cy="4013485"/>
          </a:xfrm>
        </p:grpSpPr>
        <p:sp>
          <p:nvSpPr>
            <p:cNvPr id="64" name="TextBox 63">
              <a:extLst>
                <a:ext uri="{FF2B5EF4-FFF2-40B4-BE49-F238E27FC236}">
                  <a16:creationId xmlns:a16="http://schemas.microsoft.com/office/drawing/2014/main" id="{5367C060-280D-D54D-A09D-519CB5723FFD}"/>
                </a:ext>
              </a:extLst>
            </p:cNvPr>
            <p:cNvSpPr txBox="1"/>
            <p:nvPr/>
          </p:nvSpPr>
          <p:spPr>
            <a:xfrm>
              <a:off x="1038212" y="1737366"/>
              <a:ext cx="1733298" cy="634695"/>
            </a:xfrm>
            <a:prstGeom prst="rect">
              <a:avLst/>
            </a:prstGeom>
            <a:noFill/>
            <a:effectLst/>
          </p:spPr>
          <p:txBody>
            <a:bodyPr wrap="square" lIns="0" tIns="0" rIns="0" bIns="0" rtlCol="0" anchor="ctr">
              <a:noAutofit/>
            </a:bodyPr>
            <a:lstStyle/>
            <a:p>
              <a:pPr algn="ctr" eaLnBrk="0" hangingPunct="0"/>
              <a:r>
                <a:rPr lang="en-US" sz="1400" dirty="0"/>
                <a:t>Download the </a:t>
              </a:r>
              <a:r>
                <a:rPr lang="en-US" sz="1400" dirty="0" err="1"/>
                <a:t>Esri</a:t>
              </a:r>
              <a:r>
                <a:rPr lang="en-US" sz="1400" dirty="0"/>
                <a:t> Events app and find your event</a:t>
              </a:r>
            </a:p>
          </p:txBody>
        </p:sp>
        <p:sp>
          <p:nvSpPr>
            <p:cNvPr id="65" name="TextBox 64">
              <a:extLst>
                <a:ext uri="{FF2B5EF4-FFF2-40B4-BE49-F238E27FC236}">
                  <a16:creationId xmlns:a16="http://schemas.microsoft.com/office/drawing/2014/main" id="{B302EE42-F3DA-9244-AE43-256FE4B97A17}"/>
                </a:ext>
              </a:extLst>
            </p:cNvPr>
            <p:cNvSpPr txBox="1"/>
            <p:nvPr/>
          </p:nvSpPr>
          <p:spPr>
            <a:xfrm>
              <a:off x="3129685"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Select the session you attended</a:t>
              </a:r>
            </a:p>
          </p:txBody>
        </p:sp>
        <p:sp>
          <p:nvSpPr>
            <p:cNvPr id="68" name="TextBox 67">
              <a:extLst>
                <a:ext uri="{FF2B5EF4-FFF2-40B4-BE49-F238E27FC236}">
                  <a16:creationId xmlns:a16="http://schemas.microsoft.com/office/drawing/2014/main" id="{9A47AE82-05FE-824A-AD18-F79E6CF275EE}"/>
                </a:ext>
              </a:extLst>
            </p:cNvPr>
            <p:cNvSpPr txBox="1"/>
            <p:nvPr/>
          </p:nvSpPr>
          <p:spPr>
            <a:xfrm>
              <a:off x="5221158" y="1737366"/>
              <a:ext cx="1733298" cy="634695"/>
            </a:xfrm>
            <a:prstGeom prst="rect">
              <a:avLst/>
            </a:prstGeom>
            <a:noFill/>
            <a:effectLst/>
          </p:spPr>
          <p:txBody>
            <a:bodyPr wrap="square" lIns="0" tIns="0" rIns="0" bIns="0" rtlCol="0" anchor="ctr">
              <a:noAutofit/>
            </a:bodyPr>
            <a:lstStyle/>
            <a:p>
              <a:pPr algn="ctr" eaLnBrk="0" hangingPunct="0"/>
              <a:r>
                <a:rPr lang="en-US" sz="1400" dirty="0"/>
                <a:t>Scroll down to “Survey”</a:t>
              </a:r>
            </a:p>
          </p:txBody>
        </p:sp>
        <p:sp>
          <p:nvSpPr>
            <p:cNvPr id="72" name="TextBox 71">
              <a:extLst>
                <a:ext uri="{FF2B5EF4-FFF2-40B4-BE49-F238E27FC236}">
                  <a16:creationId xmlns:a16="http://schemas.microsoft.com/office/drawing/2014/main" id="{BAC48D56-CF9D-154C-B45F-4F46C90CF954}"/>
                </a:ext>
              </a:extLst>
            </p:cNvPr>
            <p:cNvSpPr txBox="1"/>
            <p:nvPr/>
          </p:nvSpPr>
          <p:spPr>
            <a:xfrm>
              <a:off x="7312631" y="1737366"/>
              <a:ext cx="1733298" cy="634695"/>
            </a:xfrm>
            <a:prstGeom prst="rect">
              <a:avLst/>
            </a:prstGeom>
            <a:noFill/>
            <a:effectLst/>
          </p:spPr>
          <p:txBody>
            <a:bodyPr wrap="square" lIns="0" tIns="0" rIns="0" bIns="0" rtlCol="0" anchor="ctr">
              <a:noAutofit/>
            </a:bodyPr>
            <a:lstStyle/>
            <a:p>
              <a:pPr algn="ctr" eaLnBrk="0" hangingPunct="0"/>
              <a:r>
                <a:rPr lang="en-US" sz="1400" dirty="0">
                  <a:solidFill>
                    <a:srgbClr val="FDEBD7"/>
                  </a:solidFill>
                </a:rPr>
                <a:t>Log in to access the survey</a:t>
              </a:r>
            </a:p>
          </p:txBody>
        </p:sp>
        <p:sp>
          <p:nvSpPr>
            <p:cNvPr id="73" name="TextBox 72">
              <a:extLst>
                <a:ext uri="{FF2B5EF4-FFF2-40B4-BE49-F238E27FC236}">
                  <a16:creationId xmlns:a16="http://schemas.microsoft.com/office/drawing/2014/main" id="{861A51AF-45C2-9C41-B68E-C7BEB9BBA1C8}"/>
                </a:ext>
              </a:extLst>
            </p:cNvPr>
            <p:cNvSpPr txBox="1"/>
            <p:nvPr/>
          </p:nvSpPr>
          <p:spPr>
            <a:xfrm>
              <a:off x="9404105" y="1737366"/>
              <a:ext cx="1733298" cy="634695"/>
            </a:xfrm>
            <a:prstGeom prst="rect">
              <a:avLst/>
            </a:prstGeom>
            <a:noFill/>
            <a:effectLst/>
          </p:spPr>
          <p:txBody>
            <a:bodyPr wrap="square" lIns="0" tIns="0" rIns="0" bIns="0" rtlCol="0" anchor="ctr">
              <a:noAutofit/>
            </a:bodyPr>
            <a:lstStyle/>
            <a:p>
              <a:pPr algn="ctr" eaLnBrk="0" hangingPunct="0"/>
              <a:r>
                <a:rPr lang="en-US" sz="1400" dirty="0"/>
                <a:t>Complete the survey and select “Submit”</a:t>
              </a:r>
            </a:p>
          </p:txBody>
        </p:sp>
        <p:pic>
          <p:nvPicPr>
            <p:cNvPr id="74" name="Picture 73" descr="A screenshot of a cell phone&#10;&#10;Description generated with very high confidence">
              <a:extLst>
                <a:ext uri="{FF2B5EF4-FFF2-40B4-BE49-F238E27FC236}">
                  <a16:creationId xmlns:a16="http://schemas.microsoft.com/office/drawing/2014/main" id="{4CC9B0EA-0970-0E41-B196-C6C30E8CC0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197021" y="2712325"/>
              <a:ext cx="1607862" cy="2888675"/>
            </a:xfrm>
            <a:prstGeom prst="rect">
              <a:avLst/>
            </a:prstGeom>
          </p:spPr>
        </p:pic>
        <p:pic>
          <p:nvPicPr>
            <p:cNvPr id="75" name="Picture 8">
              <a:extLst>
                <a:ext uri="{FF2B5EF4-FFF2-40B4-BE49-F238E27FC236}">
                  <a16:creationId xmlns:a16="http://schemas.microsoft.com/office/drawing/2014/main" id="{205C4380-068A-0943-AF55-D72EA8A2B5C1}"/>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3125273" y="2557999"/>
              <a:ext cx="1745068" cy="3192852"/>
            </a:xfrm>
            <a:prstGeom prst="rect">
              <a:avLst/>
            </a:prstGeom>
          </p:spPr>
        </p:pic>
        <p:pic>
          <p:nvPicPr>
            <p:cNvPr id="76" name="Picture 75" descr="A screenshot of a video game&#10;&#10;Description generated with high confidence">
              <a:extLst>
                <a:ext uri="{FF2B5EF4-FFF2-40B4-BE49-F238E27FC236}">
                  <a16:creationId xmlns:a16="http://schemas.microsoft.com/office/drawing/2014/main" id="{7321D3CA-13CB-064B-BA21-E72894A9B9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86373" y="2712325"/>
              <a:ext cx="1623082" cy="2887061"/>
            </a:xfrm>
            <a:prstGeom prst="rect">
              <a:avLst/>
            </a:prstGeom>
          </p:spPr>
        </p:pic>
        <p:pic>
          <p:nvPicPr>
            <p:cNvPr id="77" name="Picture 8">
              <a:extLst>
                <a:ext uri="{FF2B5EF4-FFF2-40B4-BE49-F238E27FC236}">
                  <a16:creationId xmlns:a16="http://schemas.microsoft.com/office/drawing/2014/main" id="{7B94612E-452E-EF48-A60E-509955C597CA}"/>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1024306" y="2557999"/>
              <a:ext cx="1745068" cy="3192852"/>
            </a:xfrm>
            <a:prstGeom prst="rect">
              <a:avLst/>
            </a:prstGeom>
          </p:spPr>
        </p:pic>
        <p:pic>
          <p:nvPicPr>
            <p:cNvPr id="78" name="Picture 77" descr="A screenshot of a cell phone&#10;&#10;Description generated with very high confidence">
              <a:extLst>
                <a:ext uri="{FF2B5EF4-FFF2-40B4-BE49-F238E27FC236}">
                  <a16:creationId xmlns:a16="http://schemas.microsoft.com/office/drawing/2014/main" id="{4831A997-D87D-894D-BBD1-731C7FCE896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397892" y="2712325"/>
              <a:ext cx="1624468" cy="2889504"/>
            </a:xfrm>
            <a:prstGeom prst="rect">
              <a:avLst/>
            </a:prstGeom>
          </p:spPr>
        </p:pic>
        <p:pic>
          <p:nvPicPr>
            <p:cNvPr id="79" name="Picture 8">
              <a:extLst>
                <a:ext uri="{FF2B5EF4-FFF2-40B4-BE49-F238E27FC236}">
                  <a16:creationId xmlns:a16="http://schemas.microsoft.com/office/drawing/2014/main" id="{1C21B2DE-D037-A44A-8093-D3869CD244B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7327207" y="2557999"/>
              <a:ext cx="1745068" cy="3192852"/>
            </a:xfrm>
            <a:prstGeom prst="rect">
              <a:avLst/>
            </a:prstGeom>
          </p:spPr>
        </p:pic>
        <p:pic>
          <p:nvPicPr>
            <p:cNvPr id="80" name="Picture 79" descr="A screenshot of a cell phone&#10;&#10;Description generated with very high confidence">
              <a:extLst>
                <a:ext uri="{FF2B5EF4-FFF2-40B4-BE49-F238E27FC236}">
                  <a16:creationId xmlns:a16="http://schemas.microsoft.com/office/drawing/2014/main" id="{2549238C-36D6-2344-98BE-F66980DDB71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495215" y="2712325"/>
              <a:ext cx="1615456" cy="2889504"/>
            </a:xfrm>
            <a:prstGeom prst="rect">
              <a:avLst/>
            </a:prstGeom>
          </p:spPr>
        </p:pic>
        <p:pic>
          <p:nvPicPr>
            <p:cNvPr id="81" name="Picture 8">
              <a:extLst>
                <a:ext uri="{FF2B5EF4-FFF2-40B4-BE49-F238E27FC236}">
                  <a16:creationId xmlns:a16="http://schemas.microsoft.com/office/drawing/2014/main" id="{F5BB8ABF-EA5E-C84E-A378-9DF767917B46}"/>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9428174" y="2557999"/>
              <a:ext cx="1745068" cy="3192852"/>
            </a:xfrm>
            <a:prstGeom prst="rect">
              <a:avLst/>
            </a:prstGeom>
          </p:spPr>
        </p:pic>
        <p:pic>
          <p:nvPicPr>
            <p:cNvPr id="83" name="Picture 82">
              <a:extLst>
                <a:ext uri="{FF2B5EF4-FFF2-40B4-BE49-F238E27FC236}">
                  <a16:creationId xmlns:a16="http://schemas.microsoft.com/office/drawing/2014/main" id="{5CDF4034-1245-4A48-9B0A-D3394AF735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292508" y="2731626"/>
              <a:ext cx="1618488" cy="2878751"/>
            </a:xfrm>
            <a:prstGeom prst="rect">
              <a:avLst/>
            </a:prstGeom>
          </p:spPr>
        </p:pic>
        <p:sp>
          <p:nvSpPr>
            <p:cNvPr id="84" name="Rectangle 83">
              <a:extLst>
                <a:ext uri="{FF2B5EF4-FFF2-40B4-BE49-F238E27FC236}">
                  <a16:creationId xmlns:a16="http://schemas.microsoft.com/office/drawing/2014/main" id="{7CFF3A04-23D8-F34C-85D7-54D092D8EC80}"/>
                </a:ext>
              </a:extLst>
            </p:cNvPr>
            <p:cNvSpPr/>
            <p:nvPr/>
          </p:nvSpPr>
          <p:spPr bwMode="auto">
            <a:xfrm>
              <a:off x="5292508" y="2713363"/>
              <a:ext cx="1618488" cy="97438"/>
            </a:xfrm>
            <a:prstGeom prst="rect">
              <a:avLst/>
            </a:prstGeom>
            <a:solidFill>
              <a:srgbClr val="2323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5" name="Picture 8">
              <a:extLst>
                <a:ext uri="{FF2B5EF4-FFF2-40B4-BE49-F238E27FC236}">
                  <a16:creationId xmlns:a16="http://schemas.microsoft.com/office/drawing/2014/main" id="{47D3E2CE-CC69-8E48-A1B2-C02F1324299B}"/>
                </a:ext>
              </a:extLst>
            </p:cNvPr>
            <p:cNvPicPr>
              <a:picLocks noChangeAspect="1"/>
            </p:cNvPicPr>
            <p:nvPr/>
          </p:nvPicPr>
          <p:blipFill>
            <a:blip r:embed="rId11">
              <a:alphaModFix amt="50000"/>
              <a:extLst>
                <a:ext uri="{96DAC541-7B7A-43D3-8B79-37D633B846F1}">
                  <asvg:svgBlip xmlns:asvg="http://schemas.microsoft.com/office/drawing/2016/SVG/main" r:embed="rId12"/>
                </a:ext>
              </a:extLst>
            </a:blip>
            <a:srcRect/>
            <a:stretch/>
          </p:blipFill>
          <p:spPr>
            <a:xfrm>
              <a:off x="5226240" y="2557999"/>
              <a:ext cx="1745068" cy="3192852"/>
            </a:xfrm>
            <a:prstGeom prst="rect">
              <a:avLst/>
            </a:prstGeom>
          </p:spPr>
        </p:pic>
        <p:sp>
          <p:nvSpPr>
            <p:cNvPr id="86" name="Right Arrow 38">
              <a:extLst>
                <a:ext uri="{FF2B5EF4-FFF2-40B4-BE49-F238E27FC236}">
                  <a16:creationId xmlns:a16="http://schemas.microsoft.com/office/drawing/2014/main" id="{A5BE9685-CE12-A243-BD6C-67DE64140D0C}"/>
                </a:ext>
              </a:extLst>
            </p:cNvPr>
            <p:cNvSpPr/>
            <p:nvPr/>
          </p:nvSpPr>
          <p:spPr bwMode="auto">
            <a:xfrm>
              <a:off x="2412242" y="3761108"/>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7" name="Right Arrow 38">
              <a:extLst>
                <a:ext uri="{FF2B5EF4-FFF2-40B4-BE49-F238E27FC236}">
                  <a16:creationId xmlns:a16="http://schemas.microsoft.com/office/drawing/2014/main" id="{730E121B-1307-F049-98D2-E1CBBB60111E}"/>
                </a:ext>
              </a:extLst>
            </p:cNvPr>
            <p:cNvSpPr/>
            <p:nvPr/>
          </p:nvSpPr>
          <p:spPr bwMode="auto">
            <a:xfrm>
              <a:off x="4526937"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8" name="Right Arrow 38">
              <a:extLst>
                <a:ext uri="{FF2B5EF4-FFF2-40B4-BE49-F238E27FC236}">
                  <a16:creationId xmlns:a16="http://schemas.microsoft.com/office/drawing/2014/main" id="{FF58E769-39CE-1943-A0E0-C47D28377DF8}"/>
                </a:ext>
              </a:extLst>
            </p:cNvPr>
            <p:cNvSpPr/>
            <p:nvPr/>
          </p:nvSpPr>
          <p:spPr bwMode="auto">
            <a:xfrm>
              <a:off x="6676554" y="4668735"/>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9" name="Right Arrow 38">
              <a:extLst>
                <a:ext uri="{FF2B5EF4-FFF2-40B4-BE49-F238E27FC236}">
                  <a16:creationId xmlns:a16="http://schemas.microsoft.com/office/drawing/2014/main" id="{B01D65F0-903F-5E40-B793-64744B8EBE3E}"/>
                </a:ext>
              </a:extLst>
            </p:cNvPr>
            <p:cNvSpPr/>
            <p:nvPr/>
          </p:nvSpPr>
          <p:spPr bwMode="auto">
            <a:xfrm>
              <a:off x="8763307" y="4662284"/>
              <a:ext cx="706428" cy="440168"/>
            </a:xfrm>
            <a:prstGeom prst="rightArrow">
              <a:avLst/>
            </a:prstGeom>
            <a:gradFill flip="none" rotWithShape="1">
              <a:gsLst>
                <a:gs pos="100000">
                  <a:schemeClr val="accent5">
                    <a:lumMod val="40000"/>
                    <a:lumOff val="60000"/>
                  </a:schemeClr>
                </a:gs>
                <a:gs pos="0">
                  <a:schemeClr val="accent5">
                    <a:lumMod val="20000"/>
                    <a:lumOff val="80000"/>
                    <a:alpha val="0"/>
                  </a:schemeClr>
                </a:gs>
              </a:gsLst>
              <a:lin ang="0" scaled="1"/>
              <a:tileRect/>
            </a:gradFill>
            <a:ln>
              <a:noFill/>
              <a:headEnd type="none" w="med" len="med"/>
              <a:tailEnd type="none" w="med" len="med"/>
            </a:ln>
            <a:effectLst>
              <a:outerShdw blurRad="254000" dist="38100" dir="10800000" algn="r" rotWithShape="0">
                <a:schemeClr val="tx1">
                  <a:alpha val="40000"/>
                </a:schemeClr>
              </a:outerShdw>
            </a:effectLst>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4" name="Rectangle 23">
            <a:extLst>
              <a:ext uri="{FF2B5EF4-FFF2-40B4-BE49-F238E27FC236}">
                <a16:creationId xmlns:a16="http://schemas.microsoft.com/office/drawing/2014/main" id="{F94A8BE4-20FD-4CFD-8B79-24376A082644}"/>
              </a:ext>
            </a:extLst>
          </p:cNvPr>
          <p:cNvSpPr/>
          <p:nvPr/>
        </p:nvSpPr>
        <p:spPr>
          <a:xfrm>
            <a:off x="1875207" y="411552"/>
            <a:ext cx="8338821" cy="615553"/>
          </a:xfrm>
          <a:prstGeom prst="rect">
            <a:avLst/>
          </a:prstGeom>
          <a:noFill/>
        </p:spPr>
        <p:txBody>
          <a:bodyPr wrap="none" lIns="91440" tIns="45720" rIns="91440" bIns="45720">
            <a:noAutofit/>
          </a:bodyPr>
          <a:lstStyle/>
          <a:p>
            <a:pPr algn="ctr">
              <a:spcBef>
                <a:spcPct val="0"/>
              </a:spcBef>
            </a:pPr>
            <a:r>
              <a:rPr lang="en-US" sz="3400" dirty="0">
                <a:latin typeface="+mj-lt"/>
                <a:ea typeface="+mj-ea"/>
                <a:cs typeface="Arial"/>
              </a:rPr>
              <a:t>Please Share Your Feedback in the App</a:t>
            </a:r>
          </a:p>
        </p:txBody>
      </p:sp>
    </p:spTree>
    <p:extLst>
      <p:ext uri="{BB962C8B-B14F-4D97-AF65-F5344CB8AC3E}">
        <p14:creationId xmlns:p14="http://schemas.microsoft.com/office/powerpoint/2010/main" val="57734920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88C7D9-08F3-9E4E-85E6-F2D7BBA28D91}"/>
              </a:ext>
            </a:extLst>
          </p:cNvPr>
          <p:cNvGrpSpPr/>
          <p:nvPr/>
        </p:nvGrpSpPr>
        <p:grpSpPr>
          <a:xfrm>
            <a:off x="-11140" y="-16011"/>
            <a:ext cx="12203139" cy="7225075"/>
            <a:chOff x="-11140" y="-16011"/>
            <a:chExt cx="12203139" cy="7225075"/>
          </a:xfrm>
        </p:grpSpPr>
        <p:sp>
          <p:nvSpPr>
            <p:cNvPr id="55" name="gradient background1">
              <a:extLst>
                <a:ext uri="{FF2B5EF4-FFF2-40B4-BE49-F238E27FC236}">
                  <a16:creationId xmlns:a16="http://schemas.microsoft.com/office/drawing/2014/main" id="{33C08E64-E6FC-5649-B964-47E190975BE5}"/>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6" name="Group 55">
              <a:extLst>
                <a:ext uri="{FF2B5EF4-FFF2-40B4-BE49-F238E27FC236}">
                  <a16:creationId xmlns:a16="http://schemas.microsoft.com/office/drawing/2014/main" id="{44A4844B-3565-8D4D-A2EF-B5194920785F}"/>
                </a:ext>
              </a:extLst>
            </p:cNvPr>
            <p:cNvGrpSpPr/>
            <p:nvPr/>
          </p:nvGrpSpPr>
          <p:grpSpPr>
            <a:xfrm>
              <a:off x="-11140" y="2"/>
              <a:ext cx="12199425" cy="7209062"/>
              <a:chOff x="-11140" y="2"/>
              <a:chExt cx="12199425" cy="7209062"/>
            </a:xfrm>
          </p:grpSpPr>
          <p:grpSp>
            <p:nvGrpSpPr>
              <p:cNvPr id="57" name="Group 56">
                <a:extLst>
                  <a:ext uri="{FF2B5EF4-FFF2-40B4-BE49-F238E27FC236}">
                    <a16:creationId xmlns:a16="http://schemas.microsoft.com/office/drawing/2014/main" id="{79C3BD13-B317-A942-9325-F9325354BB8B}"/>
                  </a:ext>
                </a:extLst>
              </p:cNvPr>
              <p:cNvGrpSpPr/>
              <p:nvPr/>
            </p:nvGrpSpPr>
            <p:grpSpPr>
              <a:xfrm>
                <a:off x="-11140" y="2"/>
                <a:ext cx="12199425" cy="6888971"/>
                <a:chOff x="-7428" y="-16011"/>
                <a:chExt cx="12199425" cy="6888971"/>
              </a:xfrm>
            </p:grpSpPr>
            <p:pic>
              <p:nvPicPr>
                <p:cNvPr id="61" name="Picture 60">
                  <a:extLst>
                    <a:ext uri="{FF2B5EF4-FFF2-40B4-BE49-F238E27FC236}">
                      <a16:creationId xmlns:a16="http://schemas.microsoft.com/office/drawing/2014/main" id="{16A0A655-21D1-4640-9DBF-2A4179F64742}"/>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2" name="Group 61">
                  <a:extLst>
                    <a:ext uri="{FF2B5EF4-FFF2-40B4-BE49-F238E27FC236}">
                      <a16:creationId xmlns:a16="http://schemas.microsoft.com/office/drawing/2014/main" id="{C437E0D6-E009-6C45-B31A-7DB5E724A115}"/>
                    </a:ext>
                  </a:extLst>
                </p:cNvPr>
                <p:cNvGrpSpPr/>
                <p:nvPr/>
              </p:nvGrpSpPr>
              <p:grpSpPr>
                <a:xfrm>
                  <a:off x="10445577" y="-16011"/>
                  <a:ext cx="1746420" cy="1226973"/>
                  <a:chOff x="10445577" y="-16011"/>
                  <a:chExt cx="1746420" cy="1226973"/>
                </a:xfrm>
              </p:grpSpPr>
              <p:pic>
                <p:nvPicPr>
                  <p:cNvPr id="63" name="Picture 62">
                    <a:extLst>
                      <a:ext uri="{FF2B5EF4-FFF2-40B4-BE49-F238E27FC236}">
                        <a16:creationId xmlns:a16="http://schemas.microsoft.com/office/drawing/2014/main" id="{E8899CBC-6703-DE48-BCA6-ABE33008B9CB}"/>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4" name="Picture 63">
                    <a:extLst>
                      <a:ext uri="{FF2B5EF4-FFF2-40B4-BE49-F238E27FC236}">
                        <a16:creationId xmlns:a16="http://schemas.microsoft.com/office/drawing/2014/main" id="{A62D0EA6-3661-894F-8BCD-3D9778E544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5" name="Picture 64">
                    <a:extLst>
                      <a:ext uri="{FF2B5EF4-FFF2-40B4-BE49-F238E27FC236}">
                        <a16:creationId xmlns:a16="http://schemas.microsoft.com/office/drawing/2014/main" id="{C0934054-4B3C-254C-944C-B86F9C52E3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6" name="Picture 65">
                    <a:extLst>
                      <a:ext uri="{FF2B5EF4-FFF2-40B4-BE49-F238E27FC236}">
                        <a16:creationId xmlns:a16="http://schemas.microsoft.com/office/drawing/2014/main" id="{7E9A0405-9D07-3347-8B4E-C3D7F457CDB0}"/>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58" name="Picture 57">
                <a:extLst>
                  <a:ext uri="{FF2B5EF4-FFF2-40B4-BE49-F238E27FC236}">
                    <a16:creationId xmlns:a16="http://schemas.microsoft.com/office/drawing/2014/main" id="{07D60158-A3A6-424E-9E1F-F4D88E0EDDC3}"/>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59" name="Picture 58">
                <a:extLst>
                  <a:ext uri="{FF2B5EF4-FFF2-40B4-BE49-F238E27FC236}">
                    <a16:creationId xmlns:a16="http://schemas.microsoft.com/office/drawing/2014/main" id="{154DE7DD-EE36-4248-A52D-5EC72FF15DD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0" name="Picture 59">
                <a:extLst>
                  <a:ext uri="{FF2B5EF4-FFF2-40B4-BE49-F238E27FC236}">
                    <a16:creationId xmlns:a16="http://schemas.microsoft.com/office/drawing/2014/main" id="{456E6B84-8234-C949-B723-D7599C39951A}"/>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05844607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E84A1A-EF62-2D45-A477-737EC58BDDB1}"/>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D67D2FE5-9F58-2747-9353-4CF06A84642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9F1E05E7-DECA-B042-8DC1-C4BBD79AE24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BB2243A7-C8C1-5346-8924-D7FFF9AB06F4}"/>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4D9C02E8-5C02-7D41-89B6-3B2E0348C6B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3887235-BFE9-B64D-AC7E-26E9A9047D2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FD06D0A6-BAF0-6743-B641-2F5586B007DA}"/>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4B966EEE-C7A2-B64F-BE88-AF8E51B81DD6}"/>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3BF8E8D8-0EF7-674D-9834-B54200706219}"/>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B2F2FDA2-B798-5C4B-8063-CDB24C7D21D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501EAB-72D9-8A40-894C-75A03C9F9E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582600D-446A-4740-8F75-24C26AC4CD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1E9424C-E834-FF41-A330-C972E461031D}"/>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73213F64-C21C-8B40-9D59-0AFD9FFDC97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87A77C48-A65E-084D-BF85-8B1819F1F2A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4C6C11AC-FF71-2C4E-B3BE-5379937908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2ED173C1-4B94-EA49-A693-AF4BC49FD1C1}"/>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608F5BAC-49FE-8946-893A-23E9EA5390D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55F662DD-E388-B744-874F-059FF6AC6D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C0CD731A-1E4C-AD45-A257-271661CE59EA}"/>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8FBF9F3A-15FA-DA44-AF24-ECE3F4FB9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89540C8D-1EB6-804E-8815-DDC6C363C6E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64C6E709-EBA4-D244-8EF1-DE8DF513C88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60D1EE8-F3F8-6444-A8BC-0C032735C11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20436323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12D076CC-EC68-9A41-800D-3BD179BB78BA}"/>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4C3D8944-D29C-274B-BE8C-E31D5493ED6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EAAE6277-44E6-D84B-9FDC-B1D2E9271C2B}"/>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AD9890CC-2F2B-7E42-ACA6-660A3CC2CD30}"/>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82DF166C-4F1E-964F-8D62-4301FB6FC05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799893CA-42B6-6748-B858-2ED64FA652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6558F6B4-1647-4D41-8FB8-4A8AD73171AE}"/>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6E1BA351-CAEC-D347-B57C-2FE94667E3F2}"/>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CE33FEA4-04BB-8548-8E26-58DADF88AAA2}"/>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F89F7913-F25C-1045-9CF2-B88EAD05C9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67ECB429-F920-5048-B17D-00128855BD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0CFE9CC3-0DA4-5144-AECB-B0C0385591F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E16B2A17-AD61-7A4F-AD52-AC298FFFD064}"/>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42B0AD85-0AD1-6B49-9BB5-EF86203D54E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86F0E1F8-F828-654B-BDBE-84B2985AAEC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8DC8AA16-796C-1B4C-AA77-FAA69E7BED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7522FD53-BDB5-BD47-9376-DC81EAAB9B14}"/>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69D56917-0DA0-984D-A719-9EDFAA1052B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C5828BE7-9A3B-C442-8143-2A41F7CED9A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0799C94A-108F-154B-9E78-DCBA3363E126}"/>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A6C894A-EA21-724E-B6A6-F080930739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AE8C30BD-9808-BF46-AC0B-8B70A33DFE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9236ABC4-D053-784F-9026-A772C3C03CD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92804376-75E9-A04F-9CE6-E05041B2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2027271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76D6A77A-89AF-E142-A2F0-60AE74E0500C}"/>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7F96D640-FDC2-B84F-BCE7-E9542361E21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9ADCE98D-016A-FC43-9EC3-C8D9094FEB87}"/>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BF86F260-746F-BF4C-8BE9-1A13D115EF7A}"/>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74BAA71F-E098-814B-AB17-7FF4F2FE12A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3C4D1867-451D-4B41-B7DD-32A5049968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A9B5D1EC-5A72-444D-90F7-C8E8CDF4842F}"/>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99406E34-5F76-FC49-963A-89AAB3B026A6}"/>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2AF83DBE-A734-C64F-B74E-CCB56460279E}"/>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2A4D50C2-6DE8-F148-9B06-D9EF3CCBDEB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B2B6C4C6-B7CC-F44F-8599-79FF7749A9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CFDF8ED3-3BE5-5643-BE6C-5C3C9E0531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359C326A-8D62-944B-A29C-928B9C2DEF5B}"/>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0504A2D0-A8FB-1B4F-AA9B-CC6EBAE3BB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9E488B08-FB26-4248-8F0B-3BC9D75E4B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92E8EC15-276F-1148-A973-C253D5E015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CBA4DD4D-E3AC-5848-B6B5-CEFDC2FBE072}"/>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4D135647-5109-F840-9559-EECD9A37C2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708FE171-1D46-4545-B209-69193B92E2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CC651009-ACCC-CF41-B8AF-37F53C1572F1}"/>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97BBD1D-8ECD-E44B-B352-BBFA843D0F4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6DC4B131-014C-604D-8F7F-899AB55BCB5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1F2954CD-1BF6-D745-9E89-390725BA648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537E509B-C553-B348-B522-A2B6B460DF5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161158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98E4704-BFE7-274B-8DD9-0E9379678CCE}"/>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C7951E2-0CE2-5A4B-88A5-3123CCC640A7}"/>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1D1F4923-6F36-E947-8553-1A052E4DEBBA}"/>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0A652214-3E4B-A446-B60B-A60C7F9B5C66}"/>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A7139278-5A67-594B-9396-F77A9B82BF8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0A70B6B-7D0D-834A-B347-9D4233D209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031A2718-1AB2-8944-9E74-DD5BF27783B0}"/>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CFC17A46-7B41-2348-9CFD-B4F3D02B06C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3FE3A9DE-52ED-434C-90DA-5CCBDEAC866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DBD468D3-4F80-EA4A-8198-13D7E6BE19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85D9D1B-5498-A043-9243-3C7B9DBEFF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05F061DD-BC19-C04C-A5A9-99F8FEB615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839E1788-899C-0645-9E27-6FCBDD854F3B}"/>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FEFDB04A-AEB3-894D-B526-B7F36D35F4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0F0ABDD7-B4B8-3942-A5AD-8D0887CD518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19C86E8C-6204-A343-8763-3242C963B0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CE3F800E-5797-864E-BE5D-2779CF8F866F}"/>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2A66772C-F444-C148-A1AB-0D549BE2B02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6DB8A3A8-98B9-8E45-AE1F-1154D9A637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AFE73A81-A5CB-A048-A322-8823E1716E1B}"/>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D504AFE9-1EC6-9147-898D-4D1AFCF634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6757A1D1-38CC-8E41-984F-7D9940AE0A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B8F9F24-5BC5-7E4B-BBDA-067F99A220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59F8239-2AE7-2340-B27F-3B39C4BD674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34727014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2A7EB9-B209-0B45-8378-D01CF7671CA6}"/>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6613CF9-8961-0B40-8354-E669259E486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8C5129-59DA-E043-919C-01188E8BC8A9}"/>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9976F8D6-0F1D-BC49-8452-1D8DCCB26BF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2F068E6-6B47-AE41-A01B-154AA258C129}"/>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56A43C94-5A88-3848-8B9E-91797263504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DE3064A6-4410-5149-853C-F4FFF90903FA}"/>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544714B8-8CC2-964A-B51F-87E8D2FE1A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AC04525C-3710-804C-AEC4-346B9C0E24A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357AFDAD-EF53-BC4D-BEA4-2BF8CDA9B24B}"/>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B414CDD-86FA-724E-B046-B24B1A9E8695}"/>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C481494-D94E-0045-9F48-46D5D8BE332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8EDC8F3D-B622-F644-BCB5-BEADB7D22B7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160105649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2A8FD2D2-8DD9-4C39-9506-169D3AF05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21A0C75C-AE3D-43EA-BA9C-5C1A5DFCC2E6}">
  <ds:schemaRefs>
    <ds:schemaRef ds:uri="office.server.policy"/>
  </ds:schemaRefs>
</ds:datastoreItem>
</file>

<file path=customXml/itemProps4.xml><?xml version="1.0" encoding="utf-8"?>
<ds:datastoreItem xmlns:ds="http://schemas.openxmlformats.org/officeDocument/2006/customXml" ds:itemID="{81E133DB-697E-4C10-B192-8899027B1EC6}">
  <ds:schemaRefs>
    <ds:schemaRef ds:uri="http://www.w3.org/XML/1998/namespace"/>
    <ds:schemaRef ds:uri="http://schemas.microsoft.com/office/2006/metadata/properties"/>
    <ds:schemaRef ds:uri="http://schemas.microsoft.com/office/infopath/2007/PartnerControls"/>
    <ds:schemaRef ds:uri="3b231bd9-362e-4b4a-b934-a8e14959ce6d"/>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3003</Words>
  <Application>Microsoft Macintosh PowerPoint</Application>
  <PresentationFormat>Widescreen</PresentationFormat>
  <Paragraphs>514</Paragraphs>
  <Slides>41</Slides>
  <Notes>41</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Arcade Profiles</vt:lpstr>
      <vt:lpstr>Arcade and the ArcGIS JS API</vt:lpstr>
      <vt:lpstr>Profiles in the ArcGIS JS API</vt:lpstr>
      <vt:lpstr>Exploring Profiles and Functions in the Playground</vt:lpstr>
      <vt:lpstr>ESRI JS API: Arcade Expressions</vt:lpstr>
      <vt:lpstr>Arcade Expressions can be used for Labeling </vt:lpstr>
      <vt:lpstr>Practicalities: Scripts in Script</vt:lpstr>
      <vt:lpstr>FeatureSets</vt:lpstr>
      <vt:lpstr>FeatureSet Functions</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Sackowski</dc:creator>
  <cp:lastModifiedBy/>
  <cp:revision>1</cp:revision>
  <cp:lastPrinted>2019-04-30T20:56:12Z</cp:lastPrinted>
  <dcterms:created xsi:type="dcterms:W3CDTF">2019-08-28T00:58:57Z</dcterms:created>
  <dcterms:modified xsi:type="dcterms:W3CDTF">2020-03-04T16:32:39Z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